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89" r:id="rId3"/>
    <p:sldId id="270" r:id="rId4"/>
    <p:sldId id="271" r:id="rId5"/>
    <p:sldId id="272" r:id="rId6"/>
    <p:sldId id="276" r:id="rId7"/>
    <p:sldId id="268" r:id="rId8"/>
    <p:sldId id="273" r:id="rId9"/>
    <p:sldId id="274" r:id="rId10"/>
    <p:sldId id="279" r:id="rId11"/>
    <p:sldId id="282" r:id="rId12"/>
    <p:sldId id="283" r:id="rId13"/>
    <p:sldId id="275" r:id="rId14"/>
    <p:sldId id="287" r:id="rId15"/>
    <p:sldId id="269" r:id="rId16"/>
    <p:sldId id="261" r:id="rId17"/>
    <p:sldId id="264" r:id="rId18"/>
    <p:sldId id="28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842F-C36F-49A2-A4C9-DB4C938618B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4258A-16FA-4B33-806A-DC1EEDF4E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78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8AF-A535-4219-AF25-9FB774377242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AC75-C7E3-47BA-B977-5312A170D06B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2F1E-6A59-4B45-8BF5-BD84B95C59C1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7EE-071A-41A2-BACF-7371677F429E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2D22-D5AD-41AD-BA00-D940853236A7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E67-A94E-4844-BB08-BF42FA40D583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0617-9DD2-4EC9-8E0A-7D7216B9493E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8B6A-5CCB-4D26-8EFC-81EE480D7004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126E-2D1F-4D98-B083-3EBA0B2B3C4C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5733-78E0-4197-86D0-71D76E61EF43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7286-CD14-43C1-B876-4FF8A893BC19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FF70D-4538-4A3D-9DE7-58C731BAD407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FDE68D-C0CC-487B-AAAE-D3BA1156EB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849694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Муниципальное бюджетное дошкольное образовательное учреждение «Детский сад № 1 п.Верховье» </a:t>
            </a:r>
          </a:p>
          <a:p>
            <a:pPr algn="ctr"/>
            <a:endParaRPr lang="ru-RU" sz="2000" dirty="0" smtClean="0">
              <a:solidFill>
                <a:schemeClr val="bg2"/>
              </a:solidFill>
            </a:endParaRPr>
          </a:p>
          <a:p>
            <a:pPr algn="ctr"/>
            <a:endParaRPr lang="ru-RU" dirty="0" smtClean="0">
              <a:solidFill>
                <a:schemeClr val="bg2"/>
              </a:solidFill>
            </a:endParaRPr>
          </a:p>
          <a:p>
            <a:pPr algn="ctr"/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Презентация </a:t>
            </a:r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на тему </a:t>
            </a:r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«Развитие зрительного восприятия </a:t>
            </a:r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у детей дошкольного возраста»</a:t>
            </a:r>
          </a:p>
          <a:p>
            <a:pPr algn="ctr"/>
            <a:endParaRPr lang="ru-RU" sz="2800" dirty="0" smtClean="0">
              <a:solidFill>
                <a:schemeClr val="bg2"/>
              </a:solidFill>
            </a:endParaRPr>
          </a:p>
          <a:p>
            <a:pPr algn="ctr"/>
            <a:endParaRPr lang="ru-RU" sz="2800" dirty="0" smtClean="0">
              <a:solidFill>
                <a:schemeClr val="bg2"/>
              </a:solidFill>
            </a:endParaRPr>
          </a:p>
          <a:p>
            <a:pPr algn="ctr"/>
            <a:endParaRPr lang="ru-RU" sz="2800" dirty="0" smtClean="0">
              <a:solidFill>
                <a:schemeClr val="bg2"/>
              </a:solidFill>
            </a:endParaRPr>
          </a:p>
          <a:p>
            <a:pPr algn="r"/>
            <a:r>
              <a:rPr lang="ru-RU" sz="2000" dirty="0" smtClean="0">
                <a:solidFill>
                  <a:schemeClr val="bg2"/>
                </a:solidFill>
              </a:rPr>
              <a:t>Подготовила:</a:t>
            </a:r>
          </a:p>
          <a:p>
            <a:pPr algn="r"/>
            <a:r>
              <a:rPr lang="ru-RU" sz="2000" dirty="0" smtClean="0">
                <a:solidFill>
                  <a:schemeClr val="bg2"/>
                </a:solidFill>
              </a:rPr>
              <a:t>педагог –психолог</a:t>
            </a:r>
          </a:p>
          <a:p>
            <a:pPr algn="r"/>
            <a:r>
              <a:rPr lang="ru-RU" sz="2000" dirty="0" smtClean="0">
                <a:solidFill>
                  <a:schemeClr val="bg2"/>
                </a:solidFill>
              </a:rPr>
              <a:t>В.В.Булыгина.</a:t>
            </a:r>
          </a:p>
          <a:p>
            <a:pPr algn="r"/>
            <a:r>
              <a:rPr lang="ru-RU" sz="2000" dirty="0" smtClean="0">
                <a:solidFill>
                  <a:schemeClr val="bg2"/>
                </a:solidFill>
              </a:rPr>
              <a:t>2023 г. 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3" name="Picture 3" descr="Заявление воспитателя на первую категорию (на аттестацию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5373216"/>
            <a:ext cx="1989183" cy="131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Дидактические игры и упражнения для развития восприятия.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Задания на развитие умения сравнивать.</a:t>
            </a:r>
            <a:endParaRPr lang="ru-RU" sz="2000" b="1" dirty="0">
              <a:latin typeface="+mn-lt"/>
            </a:endParaRP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5" y="1484784"/>
            <a:ext cx="34563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3785" y="1484784"/>
            <a:ext cx="34568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4005063"/>
            <a:ext cx="3312368" cy="220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6076" y="4005064"/>
            <a:ext cx="33483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Дидактические игры и упражнения для развития восприятия.</a:t>
            </a:r>
            <a:br>
              <a:rPr lang="ru-RU" sz="2000" b="1" dirty="0" smtClean="0"/>
            </a:br>
            <a:r>
              <a:rPr lang="ru-RU" sz="2000" b="1" dirty="0" smtClean="0"/>
              <a:t>Задания на развитие пространственно-временных представлений.</a:t>
            </a:r>
            <a:endParaRPr lang="ru-RU" sz="2000" b="1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645024"/>
            <a:ext cx="4038600" cy="269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645024"/>
            <a:ext cx="4038600" cy="269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рп\Documents\Комплект Семаго\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1412776"/>
            <a:ext cx="3102496" cy="226398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Развитие зрительного восприятия с помощь развивающей игры «Головоломка» </a:t>
            </a:r>
            <a:r>
              <a:rPr lang="ru-RU" sz="2000" b="1" smtClean="0"/>
              <a:t>и    </a:t>
            </a:r>
            <a:r>
              <a:rPr lang="ru-RU" sz="2000" b="1" dirty="0" smtClean="0"/>
              <a:t>игрушек из </a:t>
            </a:r>
            <a:r>
              <a:rPr lang="ru-RU" sz="2000" b="1" dirty="0" err="1" smtClean="0"/>
              <a:t>ковролина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4529" y="3861048"/>
            <a:ext cx="4176464" cy="278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1052736"/>
            <a:ext cx="453123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3600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Тренажеры для развития восприятия и мелкой моторики рук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1980" y="4005064"/>
            <a:ext cx="37804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933056"/>
            <a:ext cx="4038600" cy="269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268760"/>
            <a:ext cx="3780420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268760"/>
            <a:ext cx="3824156" cy="25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 «</a:t>
            </a:r>
            <a:r>
              <a:rPr lang="ru-RU" sz="2000" b="1" dirty="0" smtClean="0">
                <a:latin typeface="+mn-lt"/>
              </a:rPr>
              <a:t>Собери картинку»                                   «Что здесь нарисовано?»</a:t>
            </a:r>
            <a:endParaRPr lang="ru-RU" sz="2000" b="1" dirty="0">
              <a:latin typeface="+mn-lt"/>
            </a:endParaRPr>
          </a:p>
        </p:txBody>
      </p:sp>
      <p:pic>
        <p:nvPicPr>
          <p:cNvPr id="6146" name="Picture 2" descr="C:\Users\рп\Documents\Комплект Семаго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492896"/>
            <a:ext cx="4033421" cy="2880320"/>
          </a:xfrm>
          <a:prstGeom prst="rect">
            <a:avLst/>
          </a:prstGeom>
          <a:noFill/>
        </p:spPr>
      </p:pic>
      <p:pic>
        <p:nvPicPr>
          <p:cNvPr id="6" name="Picture 2" descr="C:\Users\рп\Documents\Комплект Семаго\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519" y="2492896"/>
            <a:ext cx="3848427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40466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Упражнения для развития восприятия.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Мастер-класс для педагогов «Учим детей собирать  картинку из геометрических фигур по плану».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рп\Documents\деловые фото\DSC_03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200800" cy="480053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3568" y="908720"/>
            <a:ext cx="2218432" cy="332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760069" y="980728"/>
            <a:ext cx="475107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Ошибка. Бабочку собрали правильно, но расположение бабочки не по    центру стола и   расположена  она боком.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149080"/>
            <a:ext cx="2633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Бабочку собрали правильно и  расположение ее  в центре стола-  правильно.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166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Ошибки детей при сборе разрезной картинки.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 и бабочка частично собраны методом проб и ошибок, не используется зрительное сравнение ( дети дошкольного возраста 5-7 лет).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7544" y="2636912"/>
            <a:ext cx="43420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04048" y="2708920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Литература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6319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образования. Приказ от 25 ноября 2022 г. № 1028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Примерная рабочая программа воспитания для образовательных организаций, реализующих образовательные программы дошкольного образования. Протокол от 01.07.2021 № 2/21.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Л.А., Мухина В.С. Психология: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пособие.- М.: Просвещение, 1988.-336 с.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Бортникова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Е.Ф. Екатеринбург : ООО «Издательский дом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Литур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»,2018.-32 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Логика. Сравниваем  предметы. Семакина Е. ООО «Стрекоза», 2016. – 32 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Тесты от 3-4 лет до 5-6 лет. Заболотная Э.Н. Для дошкольного возраста. ОАО «Высшая школа», 2017 .-16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https://infourok.ru/prezentaciya-formirovanie-zritelnogo-vospriyatiya-u-detej-s-narusheniem-zreniya-4598461.html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htts://www/defectologiya.pro/zhurnal/vospriyatie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doshkolnikov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osobennsti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razvitiya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agnostika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Диагностический альбом  для исследования особенностей познавательной деятельности. Дошкольный и младший школьный возраст/Авт.-сост. Н.Я.Семаго, М.М.Семаго.- М.: АРКТИ,2017.-66 с.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9632" y="1412776"/>
            <a:ext cx="5937401" cy="175432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573016"/>
            <a:ext cx="2592288" cy="246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Актуальность темы.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Познание окружающей действительности происходит при помощи познавательных процессов. Каждый из познавательных процессов обеспечивает познание  определенной стороны окружающего мира. Восприятию отводится важная роль , так как оно доставляет первоначальные сведения о предметах, явлениях действительности, их разнообразных  внешних качествах, создает основу для развития памяти, внимания, воображения мышления и речи. Восприятие -необходимый компонент общественных отношений , восприятия человека человеком. Развитие восприятия в дошкольном возрасте  позволит ребенку активно познавать окружающий мир, прогнозировать свое поведение, лучше ориентироваться в окружающей действительности.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        Восприятие- </a:t>
            </a:r>
            <a:r>
              <a:rPr lang="ru-RU" sz="2000" dirty="0" smtClean="0"/>
              <a:t>это ведущий познавательный процесс, отвечающий  за формирование целостного представления о мире. Оно является основой  для формирования других познавательных процессов (речи, памяти, внимания, мышления и воображения).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Роль восприятия- объединить все свойства предмета и сформировать у нас представление  о целом предмете со всеми его свойствами.</a:t>
            </a:r>
          </a:p>
          <a:p>
            <a:r>
              <a:rPr lang="ru-RU" sz="1600" dirty="0" smtClean="0"/>
              <a:t>Как идет процесс восприятия:</a:t>
            </a:r>
          </a:p>
          <a:p>
            <a:pPr>
              <a:buNone/>
            </a:pPr>
            <a:r>
              <a:rPr lang="ru-RU" sz="1600" dirty="0" smtClean="0"/>
              <a:t>     - с помощью органов чувств мы узнаем, что представляет тот или иной предмет;</a:t>
            </a:r>
          </a:p>
          <a:p>
            <a:pPr>
              <a:buNone/>
            </a:pPr>
            <a:r>
              <a:rPr lang="ru-RU" sz="1600" dirty="0" smtClean="0"/>
              <a:t>     -информация от органов чувств  поступает в мозг, где отдельные ощущения складываются в целостную «картинку». </a:t>
            </a:r>
          </a:p>
          <a:p>
            <a:pPr>
              <a:buNone/>
            </a:pPr>
            <a:r>
              <a:rPr lang="ru-RU" sz="2000" dirty="0" smtClean="0"/>
              <a:t>     В развитии восприятия дошкольника можно выделить три основных направления:</a:t>
            </a:r>
          </a:p>
          <a:p>
            <a:r>
              <a:rPr lang="ru-RU" sz="2000" dirty="0" smtClean="0"/>
              <a:t>1) ребенок  усваивает сенсорные эталоны, определенные представления о которых сформировались у него уже в раннем детстве;</a:t>
            </a:r>
          </a:p>
          <a:p>
            <a:r>
              <a:rPr lang="ru-RU" sz="2000" dirty="0" smtClean="0"/>
              <a:t>2) он овладевает новыми перцептивными действиями, позволяющими все более адекватно отражать окружающий мир;</a:t>
            </a:r>
          </a:p>
          <a:p>
            <a:r>
              <a:rPr lang="ru-RU" sz="2000" dirty="0" smtClean="0"/>
              <a:t>3) происходит развитие его ориентировки в пространстве и времени.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Виды восприятия по ведущему анализатору</a:t>
            </a:r>
            <a:r>
              <a:rPr lang="ru-RU" sz="24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Зрительное восприятие  позволяет получить визуальный образ предмета, а также изучить его детали.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Слуховое восприятие дает возможность понимать речь, узнавать различные звуки природы, слушать музыку.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Тактильное восприятие ( осязательное)позволяет познать объект при помощи прикосновений.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Обонятельное восприятие помогает распознавать запахи.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Вкусовое восприятие способствует получению информации от вкусовых рецепторов (восприятие сладкого, соленого, кислого и горького).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Виды восприятия по форме.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 В</a:t>
            </a:r>
            <a:r>
              <a:rPr lang="ru-RU" sz="2400" dirty="0" smtClean="0"/>
              <a:t>осприятие пространства, времени, движения.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046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Особенности восприятия детей 3-4  лет</a:t>
            </a:r>
          </a:p>
          <a:p>
            <a:r>
              <a:rPr lang="ru-RU" sz="2000" b="1" i="1" dirty="0" smtClean="0"/>
              <a:t>Предметность восприятия.</a:t>
            </a:r>
          </a:p>
          <a:p>
            <a:pPr lvl="0">
              <a:buNone/>
            </a:pPr>
            <a:r>
              <a:rPr lang="ru-RU" sz="1800" dirty="0" smtClean="0"/>
              <a:t>     Для детей этого возраста свойства предметов еще неотделимы от самих предметов. Например, лимон всегда желтый и если ребенок увидит фрукт желтого цвета, то он будет убежден, что это лимон.</a:t>
            </a:r>
          </a:p>
          <a:p>
            <a:pPr lvl="0">
              <a:buNone/>
            </a:pPr>
            <a:r>
              <a:rPr lang="ru-RU" sz="1800" dirty="0" smtClean="0"/>
              <a:t>     Рассматривая изображения предметов, дети трех и четырех лет фиксируют внимание на одной, выделяющейся размером, цветом или формой, детали и от нее «домысливают» весь предмет. Например, видя компьютер, ребенок всего скорее заметит его большую часть (монитор) и решит, что это телевизор.</a:t>
            </a:r>
          </a:p>
          <a:p>
            <a:r>
              <a:rPr lang="ru-RU" sz="1800" b="1" i="1" dirty="0" smtClean="0"/>
              <a:t>Отсутствие четкости восприятия.</a:t>
            </a:r>
          </a:p>
          <a:p>
            <a:pPr>
              <a:buNone/>
            </a:pPr>
            <a:r>
              <a:rPr lang="ru-RU" sz="1800" dirty="0" smtClean="0"/>
              <a:t>     Восприятие детей этого возраста несколько «размыто», ему не хватает четкости. Например, дети этого возраста не узнают близких и хорошо знакомых людей, одетых в карнавальные костюмы, даже при условии «открытого лица». Трех и четырехлетки видят общую картинку, затрудняясь ее анализировать и сопоставлять факты.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83264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Особенности восприятия детей 4-5 лет </a:t>
            </a:r>
            <a:endParaRPr lang="ru-RU" sz="2000" b="1" i="1" dirty="0" smtClean="0"/>
          </a:p>
          <a:p>
            <a:r>
              <a:rPr lang="ru-RU" sz="1800" dirty="0" smtClean="0"/>
              <a:t>К 5 годам у детей формируется представление о величине предметов и умение их сравнивать. Дети этого периода начинают использовать при сравнении такие абстрактные понятия, как высота, ширина и длина. Они могут сравнивать два или три предмета относительно друг друга, применяя понятия: «самый большой» и «больше», «средний».</a:t>
            </a:r>
          </a:p>
          <a:p>
            <a:r>
              <a:rPr lang="ru-RU" sz="1800" b="1" i="1" dirty="0" smtClean="0"/>
              <a:t>Особенности восприятия времени и пространства</a:t>
            </a:r>
          </a:p>
          <a:p>
            <a:r>
              <a:rPr lang="ru-RU" sz="1800" dirty="0" smtClean="0"/>
              <a:t>Восприятие этих величин формируется у детей достаточно долго. У средних дошкольников оно только «складывается». Как правило, дети запоминают основные величины, обозначающие временные промежутки (час, минута, сегодня, вчера, завтра), но адекватно пользоваться ими еще не умеют. Это вполне объяснимо: время неподвластно непосредственному манипулированию, а потому все понятия, связанные с его обозначением, относительны.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Особенности восприятия детей 5-6 лет</a:t>
            </a:r>
          </a:p>
          <a:p>
            <a:r>
              <a:rPr lang="ru-RU" sz="1800" dirty="0" smtClean="0"/>
              <a:t>Дети воспринимают величину объектов,легко выстраивают в ряд –по возрастанию или убыванию- до 10 различных предметов. Продолжает совершенствоваться восприятие цвета, формы и величины, строения предметов.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Особенности восприятия детей 6-7 лет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идет  увеличение осмысленности восприятия.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Старшие дошкольники при сравнении свойств предмета  с образцом уже не нуждаются во внешних приемах-перемещениях, обведении контуров рукой и т.п. Они заменяются зрительным сравнением.  При рассматривании формы фигуры глаз ребенка  движется в основном по контуру, останавливаясь на наиболее характерных его чертах. Дети полностью переходят от использования внешних образцов  к использованию усвоенных представлений.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Сенсорное развитие дошкольников   осуществляется в тех же направлениях, что и младшего. Его усложнение состоит в  усложнении самих заданий и материалов, с которыми работают дети, и в том  ,что все больше внимание уделяется  заданиям, требующим понимания закономерностям, которые лежат в основе выделения и систематизации сенсорных эталонов, т.е.заданиям , в выполнении которых участвуют и восприятие и мышление. Восприятие изображений: воспринимая сюжетные картинки, дети могут успешно определять, что делают люди, которые на них изображены, догадываются, что с ними происходит, если сюжет не выходит за рамки жизненного опыта. Мышление и восприятие еще работают изолированно друг от друга.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Методы развития зрительного восприятия</a:t>
            </a:r>
          </a:p>
          <a:p>
            <a:pPr algn="ctr"/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916832"/>
            <a:ext cx="2160240" cy="1296144"/>
          </a:xfrm>
          <a:prstGeom prst="roundRect">
            <a:avLst/>
          </a:prstGeom>
          <a:solidFill>
            <a:schemeClr val="tx2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Психофизиологические методы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(аппаратное лечение)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3573016"/>
            <a:ext cx="3528392" cy="2520280"/>
          </a:xfrm>
          <a:prstGeom prst="roundRect">
            <a:avLst/>
          </a:prstGeom>
          <a:solidFill>
            <a:schemeClr val="tx2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Наглядно-образные: развивают восприятие  изображений(цвета, фигур, контура, положения).Развивают мыслительные операции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3573016"/>
            <a:ext cx="2232248" cy="914400"/>
          </a:xfrm>
          <a:prstGeom prst="roundRect">
            <a:avLst/>
          </a:prstGeom>
          <a:solidFill>
            <a:schemeClr val="tx2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Наглядно-действенные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1916832"/>
            <a:ext cx="2232248" cy="648072"/>
          </a:xfrm>
          <a:prstGeom prst="roundRect">
            <a:avLst/>
          </a:prstGeom>
          <a:solidFill>
            <a:schemeClr val="tx2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Педагогические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644008" y="836712"/>
            <a:ext cx="14401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2958101">
            <a:off x="3977855" y="2388610"/>
            <a:ext cx="156142" cy="1353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8196477">
            <a:off x="5416177" y="2422912"/>
            <a:ext cx="159912" cy="1244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619673" y="692696"/>
            <a:ext cx="216024" cy="1197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Последовательность обследования предмета 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 воспринимается в целом.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Вычленяются главные части, определяются свойства.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Обозначаются пространственное местоположение частей относительно друг друга.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Выделяются  мелкие части.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Повторное целостное восприятие объекта.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E68D-C0CC-487B-AAAE-D3BA1156EB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646</TotalTime>
  <Words>1213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Актуальность темы.</vt:lpstr>
      <vt:lpstr>Слайд 3</vt:lpstr>
      <vt:lpstr>Виды восприятия по ведущему анализатору.</vt:lpstr>
      <vt:lpstr>Слайд 5</vt:lpstr>
      <vt:lpstr>Слайд 6</vt:lpstr>
      <vt:lpstr>Слайд 7</vt:lpstr>
      <vt:lpstr>Слайд 8</vt:lpstr>
      <vt:lpstr>Слайд 9</vt:lpstr>
      <vt:lpstr>Дидактические игры и упражнения для развития восприятия. Задания на развитие умения сравнивать.</vt:lpstr>
      <vt:lpstr>Дидактические игры и упражнения для развития восприятия. Задания на развитие пространственно-временных представлений.</vt:lpstr>
      <vt:lpstr>Развитие зрительного восприятия с помощь развивающей игры «Головоломка» и    игрушек из ковролина. </vt:lpstr>
      <vt:lpstr>Тренажеры для развития восприятия и мелкой моторики рук.</vt:lpstr>
      <vt:lpstr> «Собери картинку»                                   «Что здесь нарисовано?»</vt:lpstr>
      <vt:lpstr>            Мастер-класс для педагогов «Учим детей собирать  картинку из геометрических фигур по плану».   </vt:lpstr>
      <vt:lpstr>Слайд 16</vt:lpstr>
      <vt:lpstr>Машина и бабочка частично собраны методом проб и ошибок, не используется зрительное сравнение ( дети дошкольного возраста 5-7 лет).</vt:lpstr>
      <vt:lpstr>Литература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рп</dc:creator>
  <cp:lastModifiedBy>Заместитель</cp:lastModifiedBy>
  <cp:revision>92</cp:revision>
  <dcterms:created xsi:type="dcterms:W3CDTF">2023-04-20T12:16:19Z</dcterms:created>
  <dcterms:modified xsi:type="dcterms:W3CDTF">2023-11-28T11:43:57Z</dcterms:modified>
</cp:coreProperties>
</file>