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0" r:id="rId5"/>
    <p:sldId id="258" r:id="rId6"/>
    <p:sldId id="271" r:id="rId7"/>
    <p:sldId id="259" r:id="rId8"/>
    <p:sldId id="272" r:id="rId9"/>
    <p:sldId id="260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4225-A219-410E-9027-AED514ABF837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2899-C086-4BAE-81CA-1EA64A13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lozh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8803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«Детский сад № 1 п. Верховье»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1880" y="5301208"/>
            <a:ext cx="5256584" cy="115212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Ефимова Елена Андреевна,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bik_ugaday-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0501"/>
            <a:ext cx="9144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y_kubi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0500"/>
            <a:ext cx="9146626" cy="6478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d406f3-f9c3-506e-9945-7124e89dbd3a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7746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16624" cy="1210146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6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4127"/>
            <a:ext cx="4567305" cy="389525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3529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учить ребенка различать, понимать свойства и качества чувственно воспринимаемых предметов и явлений;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-формировать умение различать тембр детских музыкальных инструментов;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-развивать первоначальные навыки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-развивать чувство ритма, музыкальную память, внимание, эмоциональную отзывчивость, творческие способности;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-развивать сенсорные способности: учить детей ощущать, различать свойства музыкальных звуков (высоту, длительность, громкость, тембр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4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vila_3_varia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184576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404664"/>
            <a:ext cx="6048672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для детей старшего дошкольного возраста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оспитатель года 2023\фото с кубиом\16746702654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06" y="3501008"/>
            <a:ext cx="4296477" cy="3222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sun1-93.userapi.com/impg/BMDyzTQJs6oLWsa-WLA9BUANWcQvqvJ-51f4mQ/3oJ5ilCmE3s.jpg?size=1277x720&amp;quality=96&amp;sign=fa592ac4d09e7b44f1ea029a73bb38be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7"/>
            <a:ext cx="4017276" cy="3222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827" y="260648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«Музыкальный кубик»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73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vila_-variant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35696" y="764704"/>
            <a:ext cx="50405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для детей младшей группы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un9-76.userapi.com/impg/pU3s3G9lmVMh7dq4LquqoqdWD5y3qaYOqJW-xQ/nApG4cOshO0.jpg?size=1280x958&amp;quality=96&amp;sign=953c3c5c8828c0ea9798fb22fd649da2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27" y="3745251"/>
            <a:ext cx="4058034" cy="3037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78.userapi.com/impg/VqEPo7mk7iNiM4MLM4lzy8AXZwI0y9YsEYfzpA/LIgI-Pr2UIA.jpg?size=1280x960&amp;quality=96&amp;sign=bd0b1fe38ffc756b34457b068a77c05f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845339" cy="327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8.userapi.com/impg/ALB3zAacg3Iplee3ZGptQSwyF5zPTQZ7UGBzvg/9o1h0heMOdY.jpg?size=1245x960&amp;quality=96&amp;sign=796343cf3aaddcba18ed04473f563cc5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325271" cy="3335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328" y="188640"/>
            <a:ext cx="807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«Весёлый кубик»      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19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vila-variant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95736" y="908720"/>
            <a:ext cx="41764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для детей средней группы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79.userapi.com/impg/ImZenA9_7bG4fBiF05QCIePh1kjTBlwUUCQ5Fw/s3hSy0fQKcM.jpg?size=1167x720&amp;quality=96&amp;sign=7bf78255a964a4cea11b49932549b97f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655135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оспитатель года 2023\фото с кубиом\1674670265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262704" cy="319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оспитатель года 2023\фото с кубиом\16746702655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19366" cy="3166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«Угадай-ка» 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73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bik_muzykalnyy_1_varia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0500"/>
            <a:ext cx="9146626" cy="6478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«Детский сад № 1 п. Верховье»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22</cp:revision>
  <dcterms:created xsi:type="dcterms:W3CDTF">2023-01-12T11:25:47Z</dcterms:created>
  <dcterms:modified xsi:type="dcterms:W3CDTF">2023-01-27T06:09:24Z</dcterms:modified>
</cp:coreProperties>
</file>