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8" r:id="rId21"/>
    <p:sldId id="279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39441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00638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60383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64041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63445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43230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97844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89383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988515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66701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47867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F0A2-CE2C-49E4-A247-B5B5FA3CAE41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1A35C-1998-41A9-8571-64F710CFC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1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47667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МБДОУ «Детский сад №1. п. Верховье»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412776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Опыт работы на тему: </a:t>
            </a:r>
          </a:p>
          <a:p>
            <a:pPr algn="ctr"/>
            <a:r>
              <a:rPr lang="ru-RU" sz="3200" b="1" dirty="0"/>
              <a:t>«Художественно-эстетическое развитие детей дошкольного возраста в музыкально-ритмической деятельности»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833" y="4293095"/>
            <a:ext cx="327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Ефимова Елена Андреевна,</a:t>
            </a:r>
            <a:endParaRPr lang="ru-RU" dirty="0"/>
          </a:p>
          <a:p>
            <a:r>
              <a:rPr lang="ru-RU" b="1" dirty="0"/>
              <a:t>музыкальный руководитель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9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164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975" y="7647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Музыкальность</a:t>
            </a:r>
            <a:r>
              <a:rPr lang="ru-RU" sz="2400" dirty="0"/>
              <a:t> — способность воспринимать и передавать в движении образ и основные средства выразительности, изменять движения в соответствии с фразами, темпом и ритмом. </a:t>
            </a:r>
          </a:p>
        </p:txBody>
      </p:sp>
      <p:pic>
        <p:nvPicPr>
          <p:cNvPr id="4098" name="Picture 2" descr="E:\Воспитатель года 2023\Ефимова  Воспит.года 2023\фото со мной и детьми\IMG-20220610-WA00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1282" y="620688"/>
            <a:ext cx="3857181" cy="29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Воспитатель года 2023\Ефимова  Воспит.года 2023\фото со мной и детьми\IMG-20220610-WA01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822" y="3586616"/>
            <a:ext cx="4227459" cy="27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735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040" y="3326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Выразительность исполнения движений под музыку</a:t>
            </a:r>
            <a:r>
              <a:rPr lang="ru-RU" sz="2400" dirty="0"/>
              <a:t> – умение передавать в мимике, позе, жестах разнообразную гамму чувств исходя из музыки и содержания композиции (страх, радость, удивление, настороженность, восторг, тревогу и т.д.), умение выразить свои чувства не только в движении, но и в слове. </a:t>
            </a:r>
          </a:p>
        </p:txBody>
      </p:sp>
      <p:pic>
        <p:nvPicPr>
          <p:cNvPr id="5122" name="Picture 2" descr="E:\Воспитатель года 2023\Ефимова  Воспит.года 2023\фото со мной и детьми\IMG_47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9767"/>
            <a:ext cx="4030440" cy="29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Воспитатель года 2023\Ефимова  Воспит.года 2023\фото со мной и детьми\IMG-20221111-WA00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4598796" cy="2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77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522" y="47251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Творческие проявления</a:t>
            </a:r>
            <a:r>
              <a:rPr lang="ru-RU" sz="2000" dirty="0"/>
              <a:t> — способность к импровизации с использованием оригинальных и разнообразных движений. </a:t>
            </a:r>
          </a:p>
        </p:txBody>
      </p:sp>
      <p:pic>
        <p:nvPicPr>
          <p:cNvPr id="6146" name="Picture 2" descr="E:\Воспитатель года 2023\Ефимова  Воспит.года 2023\фото со мной и детьми\DSCN06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1554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Воспитатель года 2023\Ефимова  Воспит.года 2023\фото со мной и детьми\IMG_37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2906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204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7667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Уровень выполнения музыкально-ритмических движений и танцевальных элементов </a:t>
            </a:r>
            <a:r>
              <a:rPr lang="ru-RU" sz="2000" dirty="0"/>
              <a:t>— точность, ловкость движений, координация рук и ног при выполнении упражнений (в ходьбе, общеразвивающих и танцевальных движениях); правильное сочетание движений рук и ног при ходьбе, мягкость, плавность и музыкальность движений рук. </a:t>
            </a:r>
          </a:p>
        </p:txBody>
      </p:sp>
      <p:pic>
        <p:nvPicPr>
          <p:cNvPr id="7170" name="Picture 2" descr="E:\Воспитатель года 2023\Ефимова  Воспит.года 2023\фото со мной и детьми\IMG-20220505-WA01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9790"/>
            <a:ext cx="47260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Воспитатель года 2023\Ефимова  Воспит.года 2023\фото со мной и детьми\IMG_47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620688"/>
            <a:ext cx="3823593" cy="28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468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35730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Метод диагностики:</a:t>
            </a:r>
            <a:r>
              <a:rPr lang="ru-RU" sz="2000" dirty="0"/>
              <a:t> наблюдение за детьми в процессе движения под музыку в условиях выполнения обычных и специально подобранных заданий. Результат диагностики показал: </a:t>
            </a:r>
          </a:p>
          <a:p>
            <a:r>
              <a:rPr lang="ru-RU" sz="2000" dirty="0"/>
              <a:t>- большое количество средних и низких показателей, </a:t>
            </a:r>
          </a:p>
          <a:p>
            <a:r>
              <a:rPr lang="ru-RU" sz="2000" dirty="0"/>
              <a:t>- дети не владеют способностью к импровизации. </a:t>
            </a:r>
          </a:p>
        </p:txBody>
      </p:sp>
      <p:pic>
        <p:nvPicPr>
          <p:cNvPr id="8194" name="Picture 2" descr="https://sun9-74.userapi.com/impg/4eCQuZRq9BTktGcKDWfuydHPpZvkENI23Mqlmw/GSoYhfp9VvE.jpg?size=810x1080&amp;quality=96&amp;sign=1fb61d9f26c514d5daa86182bcc3ab97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19" y="1705068"/>
            <a:ext cx="2855120" cy="39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3.userapi.com/impg/LTnM73-8BQtoV86EkAHioKWPQ8QfnPbo_mWcLA/J75W0Mog1qQ.jpg?size=1280x960&amp;quality=96&amp;sign=796dc4371aef3a51c00ed67bc7698edd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620" y="303573"/>
            <a:ext cx="4968552" cy="32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61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16206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Мною определены основные направления в </a:t>
            </a:r>
            <a:r>
              <a:rPr lang="ru-RU" sz="2000" b="1" dirty="0" smtClean="0"/>
              <a:t>содержании </a:t>
            </a:r>
            <a:r>
              <a:rPr lang="ru-RU" sz="2000" b="1" dirty="0"/>
              <a:t>работы: </a:t>
            </a:r>
            <a:endParaRPr lang="ru-RU" sz="2000" dirty="0"/>
          </a:p>
          <a:p>
            <a:r>
              <a:rPr lang="ru-RU" sz="2000" dirty="0"/>
              <a:t>-с детьми; </a:t>
            </a:r>
          </a:p>
          <a:p>
            <a:r>
              <a:rPr lang="ru-RU" sz="2000" dirty="0"/>
              <a:t>-с педагогами; </a:t>
            </a:r>
          </a:p>
          <a:p>
            <a:r>
              <a:rPr lang="ru-RU" sz="2000" dirty="0"/>
              <a:t>-с родителями</a:t>
            </a:r>
          </a:p>
        </p:txBody>
      </p:sp>
      <p:pic>
        <p:nvPicPr>
          <p:cNvPr id="9220" name="Picture 4" descr="E:\ФОТО,ВИДЕО\S00221-154847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415587" cy="407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75.userapi.com/impg/1h1UysbggxakeE88GKbAQGAvmeH_4yJ2Ei4adQ/-MCg69QBoYg.jpg?size=1280x853&amp;quality=96&amp;sign=5f27d326000164900e5aba948bb3a179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692" y="2659995"/>
            <a:ext cx="5197037" cy="34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174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-229785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227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Начальный этап</a:t>
            </a:r>
            <a:r>
              <a:rPr lang="ru-RU" sz="2000" dirty="0"/>
              <a:t> обучения характеризуется созданием предварительного представления об упражнении. На этом этапе обучения я рассказываю, объясняю и демонстрирую упражнения, а дети пытаются воссоздать увиденное, опробовать упражнение, подражая педагогу.</a:t>
            </a:r>
          </a:p>
        </p:txBody>
      </p:sp>
      <p:pic>
        <p:nvPicPr>
          <p:cNvPr id="10242" name="Picture 2" descr="https://sun9-67.userapi.com/impg/w8OSQx49GBPaF5TAz_YDGqbkCA3mjCXF4DvD2A/ZuSKwCR-rTo.jpg?size=1280x960&amp;quality=96&amp;sign=eddca8cf75cbb81a80f773fc33f80b47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69" y="3226203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25.userapi.com/impg/16ZRIlZfGd5S1zVr1sYT6E62Bos-eYm_tZyDMg/WZJ9kBOQx-4.jpg?size=810x1080&amp;quality=96&amp;sign=0b28338b06259bd386d08f4128c14a7d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559252" cy="48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577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202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Этап углубленного разучивания</a:t>
            </a:r>
            <a:r>
              <a:rPr lang="ru-RU" sz="2000" dirty="0"/>
              <a:t> характеризуется уточнением и совершенствованием деталей техники выполнения упражнений, отработка выразительности, построение общей композиции. </a:t>
            </a:r>
          </a:p>
        </p:txBody>
      </p:sp>
      <p:pic>
        <p:nvPicPr>
          <p:cNvPr id="11266" name="Picture 2" descr="https://sun9-81.userapi.com/impg/wuRWUolBWV43_cCzhhqxwLLW9ykaBgKrn_Idtw/KyrCfPDkH9U.jpg?size=1280x960&amp;quality=96&amp;sign=97aace0a145981a05f93a0dfe6d2a274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3656"/>
            <a:ext cx="5847667" cy="41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780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125" y="38201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Этап закрепления и совершенствования</a:t>
            </a:r>
            <a:r>
              <a:rPr lang="ru-RU" sz="2000" dirty="0"/>
              <a:t> характеризуется образованием двигательного навыка и переходом его к творческому самовыражению в танце. На этом этапе я совершенствую качество исполнения упражнений и формирую у детей индивидуальный стиль. </a:t>
            </a:r>
          </a:p>
        </p:txBody>
      </p:sp>
      <p:pic>
        <p:nvPicPr>
          <p:cNvPr id="6" name="Picture 4" descr="https://sun9-18.userapi.com/impg/8HAyTsyB-BJzEl_Ck1yHs5Sb2yBbD3sIho0hFg/5-jt1Y-kLTY.jpg?size=1280x960&amp;quality=96&amp;sign=f49803c90a70c370a6d2fd4b0a4a842d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36558"/>
            <a:ext cx="5256584" cy="357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6409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ФОТО,ВИДЕО\IMG_20211110_0952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216" y="2276872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74" y="332656"/>
            <a:ext cx="8000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Работая углубленно по данной теме, я сделала вывод, что при проведении занятий, учитывающих особенности музыкально-ритмического чувства, двигательной сферы и ритмической организации речи, направленных на коррекцию моторных, музыкальных процессов, можно добиться развития моторики и музыкальных способностей в целом.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3521738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0986" y="410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Актуальность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66247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Изучение проблемы художественно-эстетического развития творческих способностей детей в музыкально ритмической деятельности, посредством танца, сюжетно-образных движений, физических упражнений под музыку, актуально в связи с тем, что главное условие прогрессивного развития общества – человек, способный к творческому созиданию. </a:t>
            </a:r>
          </a:p>
          <a:p>
            <a:r>
              <a:rPr lang="ru-RU" sz="2000" dirty="0"/>
              <a:t>Одним из ключевых элементов образовательного процесса дошкольного учреждения является развитие способностей детей, о которых говорится в ФГОС дошкольного образования, ориентированного на социализацию и индивидуализацию дошкольного образования, построение образовательной деятельности на основе индивидуальных особенностей и творческого потенциала каждого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1681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2687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На занятиях дети учатся передавать образно – игровые движения, жесты, раскрывающие понятный детям образ, динамику настроений или состояний </a:t>
            </a:r>
          </a:p>
        </p:txBody>
      </p:sp>
      <p:pic>
        <p:nvPicPr>
          <p:cNvPr id="12290" name="Picture 2" descr="https://sun9-10.userapi.com/impg/rC6ZUijwvjamBUeRfUKhnpLD9CQI2TLXTE0N_Q/KJW6l7y6aoc.jpg?size=1280x960&amp;quality=96&amp;sign=7743213799109fc2c8459d21cf9e3366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22" y="1080031"/>
            <a:ext cx="3816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Воспитатель года 2023\Ефимова  Воспит.года 2023\фото со мной и детьми\79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680520" cy="32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5284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8323" y="476672"/>
            <a:ext cx="5097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Требования к подбору музыки и движений.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9771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- музыка должна быть художественная, яркая, вызывающая эмоциональный отклик у детей; </a:t>
            </a:r>
          </a:p>
          <a:p>
            <a:r>
              <a:rPr lang="ru-RU" sz="2000" dirty="0"/>
              <a:t>-доступность содержания музыкального произведения. Произведение должно быть близко и понятно воспитанникам, их жизненному опыту. </a:t>
            </a:r>
          </a:p>
          <a:p>
            <a:r>
              <a:rPr lang="ru-RU" sz="2000" dirty="0"/>
              <a:t>- моторность звучания (физиологическое воздействие, побуждающее к действию).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4581128"/>
            <a:ext cx="7432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Разнообразие музыкальных жанров и стилей развивает у наших детей кругозор, воспитывает интерес к музыкальному искусству, выявляет индивидуальные предпочтения к музыке, формирует художественный вкус. </a:t>
            </a:r>
          </a:p>
        </p:txBody>
      </p:sp>
    </p:spTree>
    <p:extLst>
      <p:ext uri="{BB962C8B-B14F-4D97-AF65-F5344CB8AC3E}">
        <p14:creationId xmlns:p14="http://schemas.microsoft.com/office/powerpoint/2010/main" xmlns="" val="1163125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0466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Методика разучивания танцевальных композиций</a:t>
            </a:r>
            <a:r>
              <a:rPr lang="ru-RU" sz="2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9030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1. с прослушивания музыкального произведения, уточнения его характера и стиля; </a:t>
            </a:r>
          </a:p>
          <a:p>
            <a:r>
              <a:rPr lang="ru-RU" sz="2000" dirty="0"/>
              <a:t>2. разучивание отдельных движений, входящих в танец включаю в разминку каждого музыкального занятия, таким образом, у детей совершенствуется навык качественного выполнения движения; </a:t>
            </a:r>
          </a:p>
          <a:p>
            <a:r>
              <a:rPr lang="ru-RU" sz="2000" dirty="0"/>
              <a:t>3. разучивание всей композиции поэтапно. Чтобы дети поняли и почувствовали форму движений, стараюсь выразительно и четко показывать их детям. </a:t>
            </a:r>
          </a:p>
        </p:txBody>
      </p:sp>
      <p:pic>
        <p:nvPicPr>
          <p:cNvPr id="15362" name="Picture 2" descr="https://sun9-38.userapi.com/impg/QjlxoZKPx6DglbXoariHxdksZ8CXK85ZDaEhIw/-d2MHL4LtR8.jpg?size=1280x960&amp;quality=96&amp;sign=0c6daf0693e1f499f5e950cd12ce8461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35" y="1052736"/>
            <a:ext cx="3472893" cy="26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un9-82.userapi.com/impg/37ZbHX1nzK7UdGyOtREWzhTvCc2IkenEKXjdsg/hnukoHPD9G8.jpg?size=1280x960&amp;quality=96&amp;sign=65fdd82388b34155efe5fd0cf3e85031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445534" cy="24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874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Методика обучения детей имеет ряд особенностей:</a:t>
            </a:r>
          </a:p>
        </p:txBody>
      </p:sp>
      <p:pic>
        <p:nvPicPr>
          <p:cNvPr id="16386" name="Picture 2" descr="E:\ФОТО,ВИДЕО\IMG_20211111_1105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744416" cy="28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008" y="617923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- обучение ребенка движениям с музыкой должно носить характер игры; </a:t>
            </a:r>
          </a:p>
          <a:p>
            <a:r>
              <a:rPr lang="ru-RU" sz="2000" dirty="0"/>
              <a:t>- в работе с детьми хорошо использовать разнообразные пособия и игрушки, действия с которыми интересны детям; </a:t>
            </a:r>
          </a:p>
          <a:p>
            <a:r>
              <a:rPr lang="ru-RU" sz="2000" dirty="0"/>
              <a:t>- каждое занятие с детьми должно заключать в себе что-то новое, чтобы не иссякал интерес детей, не утомлялось их внимание; </a:t>
            </a:r>
          </a:p>
          <a:p>
            <a:r>
              <a:rPr lang="ru-RU" sz="2000" dirty="0"/>
              <a:t>- необходимо внимательное отношение к каждому ребенку, знание его темперамента, душевного мира, потребностей детского возраста; </a:t>
            </a:r>
          </a:p>
          <a:p>
            <a:r>
              <a:rPr lang="ru-RU" sz="2000" dirty="0"/>
              <a:t>- общение с детьми должно проходить в атмосфере радости, и это самое главное, так как радость – могущественное и наиболее благотворное воздействие на ребенка.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437621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Включение музыкально-ритмических композиций в </a:t>
            </a:r>
            <a:endParaRPr lang="ru-RU" b="1" dirty="0" smtClean="0"/>
          </a:p>
          <a:p>
            <a:pPr algn="ctr"/>
            <a:r>
              <a:rPr lang="ru-RU" b="1" dirty="0" smtClean="0"/>
              <a:t>различные </a:t>
            </a:r>
            <a:r>
              <a:rPr lang="ru-RU" b="1" dirty="0"/>
              <a:t>формы работы с детьми </a:t>
            </a:r>
            <a:endParaRPr lang="ru-RU" dirty="0"/>
          </a:p>
        </p:txBody>
      </p:sp>
      <p:pic>
        <p:nvPicPr>
          <p:cNvPr id="17410" name="Picture 2" descr="https://sun9-40.userapi.com/impg/sqET9ukMm05568lhY1R_Xr8Vt5GuBRgnOPvekw/DEZHRSEZ9QU.jpg?size=1280x865&amp;quality=96&amp;sign=8f2d443231aa030d43de01a1fbe9d280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87" y="1135776"/>
            <a:ext cx="3687961" cy="24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sun9-42.userapi.com/impg/LPTm60v2UnnXj31XK0lI6GIfCG4eJcZlh3keEg/VQwDhNksSb8.jpg?size=1280x720&amp;quality=96&amp;sign=c7a43589b0f81770b394bef8b649bb6f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272776" cy="24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sun1-84.userapi.com/impg/2w91rEwJaZoCbrsT9OxPtP-UQyq23YIOEhM9Lg/pIC67mrfOAc.jpg?size=1280x960&amp;quality=96&amp;sign=23e8980c36cf64725c99f82dbf88699e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744491" cy="25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sun9-12.userapi.com/impg/TZOf8P_vfS8lT419Ehpdf2lLdGej5cXUwCP9og/tze-usle1-4.jpg?size=1280x960&amp;quality=96&amp;sign=cea8fb1bdb4a65024faef182a4f4a15c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200768" cy="25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554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0403" y="332656"/>
            <a:ext cx="4609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Эффективность педагогического опыта </a:t>
            </a:r>
            <a:endParaRPr lang="ru-R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20009" cy="353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5920" y="836712"/>
            <a:ext cx="40640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Дети, используя полученные знания, умения и навыки применяют их в свободной самостоятельной деятельности. Они с интересом принимают участие в организованных концертах для родителей и для детей младшего возраста, чувствуют себя более свободно и раскрепощено в присутствии гостей на открытых занятиях и праздниках. После выпуска из детского сада воспитанники с большим желанием продолжают обучение в сфере дополнительного образования района.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464516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40595" y="332656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 Заключение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751344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Таким образом, можно сделать следующий вывод: последовательная и систематическая работа над решением задач в сфере музыкально-ритмической и танцевальной деятельности развивает воображение детей, их творческую активность, учит осознанному отношению к воспринимаемой музыке, к эмоционально-динамическому осмыслению движений. Творчество детей возрастает и приводит к положительным результатам, если педагогическая деятельность в музыкально-ритмическом и танцевальном направлении реализуется в соответствии с их подготовленностью. </a:t>
            </a:r>
            <a:r>
              <a:rPr lang="ru-RU" sz="2000" b="1" u="sng" dirty="0"/>
              <a:t>Всё это наполняет ребёнка радостью, а создание радостных условий для пребывания детей в дошкольном учреждении – главная задача педагога.</a:t>
            </a:r>
          </a:p>
        </p:txBody>
      </p:sp>
    </p:spTree>
    <p:extLst>
      <p:ext uri="{BB962C8B-B14F-4D97-AF65-F5344CB8AC3E}">
        <p14:creationId xmlns:p14="http://schemas.microsoft.com/office/powerpoint/2010/main" xmlns="" val="11379975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hotopict.ru/wp-content/uploads/2019/06/spasibo-za-vnimanie-62-kartinki-dlya-prezentacii-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3" y="2773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4" y="-144463"/>
            <a:ext cx="9098036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300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www.rodionovomcb.ru/images/phocagallery/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2785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5" y="179576"/>
            <a:ext cx="50405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Создавшаяся сегодня социально-экономическая ситуация не позволяет поднять на должную высоту культурный уровень развития общества, развития творческой личности человека. В настоящее время культурное наследие утратило свою ценность, обнищал духовный мир людей. Мои наблюдения показывают, что у современного ребенка ослабло стремление к творческому проявлению. Поэтому возникает целый ряд противоречий</a:t>
            </a:r>
            <a:r>
              <a:rPr lang="ru-RU" sz="2000" dirty="0" smtClean="0"/>
              <a:t>: содержание телевизионных передач, компьютерных игр, </a:t>
            </a:r>
            <a:r>
              <a:rPr lang="ru-RU" sz="2000" dirty="0"/>
              <a:t>которые окружают детей дома, ограничиваются в основном только развлекательной </a:t>
            </a:r>
            <a:r>
              <a:rPr lang="ru-RU" sz="2000" dirty="0" smtClean="0"/>
              <a:t>направленностью. </a:t>
            </a:r>
            <a:r>
              <a:rPr lang="ru-RU" sz="2000" dirty="0"/>
              <a:t>Только некоторые родители создают дома </a:t>
            </a:r>
            <a:r>
              <a:rPr lang="ru-RU" sz="2000" dirty="0" smtClean="0"/>
              <a:t> </a:t>
            </a:r>
            <a:r>
              <a:rPr lang="ru-RU" sz="2000" dirty="0"/>
              <a:t>условия для развития творческих танцевальных способностей детей, большинство же родителей полагают, что никакое творчество их детям не нужно, в жизни оно не пригодится;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8511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Танец</a:t>
            </a:r>
            <a:r>
              <a:rPr lang="ru-RU" sz="2000" dirty="0"/>
              <a:t> - это музыкально-пластическое искусство, которое имеет большое значение для всестороннего развития личности. В танцах заключается большие возможности умственного, эстетического и нравственного воспитания детей, развития их координации движений рук и ног, пластики исполнения, грациозности, гибкости. </a:t>
            </a:r>
          </a:p>
          <a:p>
            <a:pPr algn="ctr"/>
            <a:endParaRPr lang="ru-RU" sz="2000" dirty="0"/>
          </a:p>
        </p:txBody>
      </p:sp>
      <p:pic>
        <p:nvPicPr>
          <p:cNvPr id="25602" name="Picture 2" descr="https://kartinkin.net/uploads/posts/2022-03/1648241620_33-kartinkin-net-p-detskie-tantsi-kartinki-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7503"/>
            <a:ext cx="7297466" cy="39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047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08720"/>
            <a:ext cx="6624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Поэтому проблема художественно-эстетического развития творческих способностей детей в музыкально ритмической деятельности, посредством танца, сюжетно-образных движений, физических упражнений под музыку над которой, работаю, актуальна. </a:t>
            </a:r>
            <a:r>
              <a:rPr lang="ru-RU" sz="2000" b="1" u="sng" dirty="0"/>
              <a:t>Таким образом, выбор темы «Художественно-эстетическое развитие детей дошкольного возраста в музыкально-ритмической деятельности», </a:t>
            </a:r>
            <a:r>
              <a:rPr lang="ru-RU" sz="2000" dirty="0"/>
              <a:t>продиктован необходимостью поиска новых путей к развитию у детей дошкольного возраста музыкально-ритмических и танцевальных движений, формированию музыкального вкуса и культуры детей, а также поиском новых методов и форм коррекционного воздействия.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56586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75" y="620688"/>
            <a:ext cx="80720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Задачи:</a:t>
            </a:r>
            <a:endParaRPr lang="ru-RU" sz="2000" dirty="0"/>
          </a:p>
          <a:p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Способствовать оптимизации роста и развития опорно-двигательного аппарата детей; </a:t>
            </a:r>
          </a:p>
          <a:p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Выразительно двигаться под современные ритмы, добиваясь естественности и непринужденности исполнения;</a:t>
            </a:r>
          </a:p>
          <a:p>
            <a:r>
              <a:rPr lang="ru-RU" sz="2000" dirty="0"/>
              <a:t> </a:t>
            </a:r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Формировать правильную осанку;</a:t>
            </a:r>
          </a:p>
          <a:p>
            <a:r>
              <a:rPr lang="ru-RU" sz="2000" dirty="0"/>
              <a:t> </a:t>
            </a:r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Содействовать развитию чувства ритма, музыкального слуха, памяти, внимания, умения согласовывать движения с музыкой;</a:t>
            </a:r>
          </a:p>
          <a:p>
            <a:r>
              <a:rPr lang="ru-RU" sz="2000" dirty="0"/>
              <a:t> </a:t>
            </a:r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Формировать навыки выразительности, пластичности, грациозности и изящества танцевальных движений и танцев; </a:t>
            </a:r>
          </a:p>
          <a:p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Формировать навыки самостоятельного выражения движений под музыку; </a:t>
            </a:r>
          </a:p>
          <a:p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Воспитывать умение эмоционального выражения, </a:t>
            </a:r>
            <a:r>
              <a:rPr lang="ru-RU" sz="2000" dirty="0" err="1"/>
              <a:t>раскрепощенности</a:t>
            </a:r>
            <a:r>
              <a:rPr lang="ru-RU" sz="2000" dirty="0"/>
              <a:t> и творчества в движениях. </a:t>
            </a:r>
          </a:p>
          <a:p>
            <a:r>
              <a:rPr lang="ru-RU" sz="2000" dirty="0">
                <a:sym typeface="Symbol"/>
              </a:rPr>
              <a:t></a:t>
            </a:r>
            <a:r>
              <a:rPr lang="ru-RU" sz="2000" dirty="0"/>
              <a:t> Приобщать родителей к совместной танцевально-творческой деятельности, через занятия, праздники, развлечении.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30072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60" y="-40192"/>
            <a:ext cx="9098036" cy="71738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8707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Принципы педагогического опыта</a:t>
            </a:r>
            <a:r>
              <a:rPr lang="ru-RU" sz="2800" b="1" dirty="0" smtClean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146" y="908720"/>
            <a:ext cx="326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 целенаправленности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12858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Принцип систематичности и последовательности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1932176"/>
            <a:ext cx="2434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 доступности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23093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Принцип воспитывающего и развивающего обучения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886" y="2955632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 адаптивности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568" y="3362074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 прочности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447089" y="908720"/>
            <a:ext cx="1220216" cy="3024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18.userapi.com/impg/8HAyTsyB-BJzEl_Ck1yHs5Sb2yBbD3sIho0hFg/5-jt1Y-kLTY.jpg?size=1600x1200&amp;quality=96&amp;sign=0863e9cfdce6bdf1d1105ebbe71856ec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99" y="3933056"/>
            <a:ext cx="3811510" cy="25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оспитатель года 2023\Ефимова  Воспит.года 2023\фото со мной и детьми\IMG-20221103-WA00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96123"/>
            <a:ext cx="3456384" cy="29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оспитатель года 2023\Ефимова  Воспит.года 2023\фото со мной и детьми\IMG-20211129-WA0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176" y="3758930"/>
            <a:ext cx="3350223" cy="27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295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Современные педагогические методы и технологии </a:t>
            </a:r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783868"/>
            <a:ext cx="1954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словесный метод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5218" y="1176662"/>
            <a:ext cx="1953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наглядный метод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9572" y="1581775"/>
            <a:ext cx="219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практический метод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5218" y="1951107"/>
            <a:ext cx="223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игровые технологии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320439"/>
            <a:ext cx="3615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здоровьесберегающие</a:t>
            </a:r>
            <a:r>
              <a:rPr lang="ru-RU" dirty="0"/>
              <a:t> технологии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8465" y="2713233"/>
            <a:ext cx="390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личностно-ориентированный подход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87990" y="3133323"/>
            <a:ext cx="174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ИКТ-технологии</a:t>
            </a:r>
          </a:p>
        </p:txBody>
      </p:sp>
      <p:pic>
        <p:nvPicPr>
          <p:cNvPr id="2050" name="Picture 2" descr="E:\Воспитатель года 2023\Ефимова  Воспит.года 2023\фото со мной и детьми\IMG_37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59" y="968534"/>
            <a:ext cx="3886562" cy="26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Воспитатель года 2023\Ефимова  Воспит.года 2023\фото со мной и детьми\IMG-20220304-WA005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941" y="3789040"/>
            <a:ext cx="48178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9746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phonoteka.org/uploads/posts/2021-04/1618540471_29-phonoteka_org-p-fon-dlya-prezentatsii-tantsi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3" y="7937"/>
            <a:ext cx="9098036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ocuments\Tanc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Тонкая Золотая рам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2" y="-144463"/>
            <a:ext cx="9098036" cy="7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332656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Технология опыта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4152" y="8367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Система работы по развитию у детей музыкально-ритмических способностей осуществляется на музыкальных занятиях, в индивидуальной работе. Первоначальным этапом технологии моего опыта было получение информации о состоянии изучаемой проблемы в практике ДОУ. </a:t>
            </a:r>
          </a:p>
        </p:txBody>
      </p:sp>
      <p:pic>
        <p:nvPicPr>
          <p:cNvPr id="3074" name="Picture 2" descr="E:\Воспитатель года 2023\Ефимова  Воспит.года 2023\фото со мной и детьми\75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33698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Воспитатель года 2023\Ефимова  Воспит.года 2023\фото со мной и детьми\DSCN97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0728"/>
            <a:ext cx="3346177" cy="26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8770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1280</Words>
  <Application>Microsoft Office PowerPoint</Application>
  <PresentationFormat>Экран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Методист</cp:lastModifiedBy>
  <cp:revision>23</cp:revision>
  <dcterms:created xsi:type="dcterms:W3CDTF">2023-01-24T16:22:55Z</dcterms:created>
  <dcterms:modified xsi:type="dcterms:W3CDTF">2023-01-26T11:46:53Z</dcterms:modified>
</cp:coreProperties>
</file>