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п. Верховье»</a:t>
            </a:r>
            <a:endParaRPr lang="ru-RU" sz="25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«Пальчиковая гимнастика»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старшего дошкольного возраста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(5 - 6 лет)</a:t>
            </a:r>
            <a:endParaRPr lang="ru-RU" sz="25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9512" y="4725144"/>
            <a:ext cx="291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Елена Андреевна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65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«Вышла кошечка»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Вышла кошечка вперед,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(указательный палец и мизинец правой руки согнуты вверху как «ушки», остальные пальцы прижаты к ладони: большой палец придерживает средний и безымянный)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идет, хвостом играет.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(Левой ладонью махать у основания правой кисти)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навстречу из ворот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перед собой кончики средних пальцев «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ладони – перед собой, большие пальцы выпрямить)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собаки выбегают.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(указательные пальцы и мизинцы обеих рук поднять вверх, остальные прямые пальцы соединить вместе)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0" b="1701"/>
          <a:stretch/>
        </p:blipFill>
        <p:spPr>
          <a:xfrm flipH="1">
            <a:off x="6012160" y="3645024"/>
            <a:ext cx="2181230" cy="247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28" y="3971128"/>
            <a:ext cx="3960440" cy="28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73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«Цветок»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 цветок на поляне,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в вертикальном положении, ладони прижаты друг к другу, развести пальцы и слегка округлить их как «бутон»)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весенним раскрыл лепестки.</a:t>
            </a:r>
          </a:p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развести пальцы рук)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лепесткам красоту и питанье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ритмичные движения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пальцами вместе – врозь)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дают корешки под землей.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(ладони опустить вниз и тыльной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стороной прижать друг к другу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развести пальчики и пошевелить ими)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972" y="1772816"/>
            <a:ext cx="4572508" cy="47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13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«Крючочки»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наши мальчики,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пальчики.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энергично и ритмично выполнять кистями рук движение «фонарики»)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Крепко держатся дружочки,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 разжать нам их крючочки.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(сцепить мизинцы обеих рук и тянуть в разные стороны)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еще мы может так: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(движение «фонарики»)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ладонь, а вот кулак,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Хочешь, тоже делай так –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ладонь, а то – кулак!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энергично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разжимать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сжимать в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кулачки</a:t>
            </a:r>
          </a:p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альцы обеих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484" y="2708920"/>
            <a:ext cx="574015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393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7347" t="15547" r="38931" b="48031"/>
          <a:stretch/>
        </p:blipFill>
        <p:spPr>
          <a:xfrm>
            <a:off x="251520" y="416513"/>
            <a:ext cx="8640960" cy="40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5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0" y="332656"/>
            <a:ext cx="2233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«Поросята»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свинки в загоне у фермера жили,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(сжать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обеих рук в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кулачки, большой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поднять)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между собою толстушки дружили.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(сделать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пальчиков «Плетень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каждой росло по четыре ребёнка –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(сложить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замочек, большой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 прижать к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ладони)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веселых смешных поросенка,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(шевелить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остальными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пальцами)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вместе все восемь любили играть,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произвольные движения руками)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Плескаться в воде, кувыркаться, плясать.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(большой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 прижать к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ладони)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вечер настанет – и к маме бегут,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(шевелить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остальными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пальцами)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Лягут в загоне и вместе заснут.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(сделать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пальчиков «Плетень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53"/>
          <a:stretch/>
        </p:blipFill>
        <p:spPr>
          <a:xfrm>
            <a:off x="4139952" y="3933056"/>
            <a:ext cx="4896543" cy="272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156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«Дружат в нашей группе»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Дружат в нашей группе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Девочки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мальчики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обеих рук соединяются в замок)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тобой подружим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(ритмичное касание пальцев обеих рук)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пальчики.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(поочередное касание пальцев на обеих руках, начиная с мизинца)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Начинай считать опять: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опустить вниз, встряхнуть кистями)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закончили считать.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575266"/>
            <a:ext cx="5547371" cy="30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«Зайка»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Скачет зайка косой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(выпрямить указательный и средний пальцы правой руки, остальные соединить)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высокой сосной.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(ладонь правой руки поднять вертикально вверх, пальцы широко расставить)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другою сосной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(ладонь левой руки поднять вертикально вверх, пальцы широко расставить)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Скачет зайка второй.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(выпрямить указательный и средний пальцы правой руки, остальные соединить)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137041"/>
            <a:ext cx="2858525" cy="35323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1" r="21650"/>
          <a:stretch/>
        </p:blipFill>
        <p:spPr>
          <a:xfrm>
            <a:off x="5364088" y="3199146"/>
            <a:ext cx="2520280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105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делили апельсин»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делили апельсин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обеих рук широко расставлены, соприкасаются только кончики одноименных пальцев)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Апельсин всего один.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(слегка раздвинуть руки и  выполнять легкие повороты кистями в противоположные стороны. На слово «один» большие пальцы обеих рук прижать к ладоням, остальные пальцы поднять вверх)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долька – для кота,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(загнуть указательные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долька –для ежа,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(загнуть средние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долька – для улитки,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(загнуть безымянные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долька – для чижа,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(загнуть мизинцы)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а волку кожура.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(поднять руки вверх и, быстро выполняя движение «фонарики», опустить кисти рук вниз)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сердит на нас, беда!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(погрозить пальцем)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Разбегайтесь кто куда!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(спрятать руки за спину)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89040"/>
            <a:ext cx="3644626" cy="291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60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«Коза и козленок»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 коза рогатая,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бодатая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указательные палец и мизинец поднять вверх, остальные прижать к ладони большим пальцем)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ней козленочек спешит,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Колокольчиком звенит.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соединить в «щепотку», опустить кисти рук вниз, потрясти ими)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козленком бежит волк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(одновременно резко сжимать и разжимать пальцы рук)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зубами щелк да щелк!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запястья рук, одна кисть сверху,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расставлены и полусогнуты.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Ритмично соединять и разъединять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одноименные пальцы)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Рассердилась тут коза: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(попеременно стучать кулачком о кулачок)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«Волку выколю глаза!»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(указательные палец и мизинец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поднять вверх, остальные –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прижать к ладони большим пальцем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66"/>
          <a:stretch/>
        </p:blipFill>
        <p:spPr>
          <a:xfrm>
            <a:off x="5220073" y="3136327"/>
            <a:ext cx="3456384" cy="353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092280" y="3284984"/>
            <a:ext cx="1440160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1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«Кулачки»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Кулачки мы вместе сложим,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пальчикам поможет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 прижать пальчики, собирая из в кулачок, начиная с большого пальца сначала на правой, затем на левой руке)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Разогнуться и подняться,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(энергично сжимать  и разжимать пальчики, широко их расставляя)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 к пальчику прижаться.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(ритмично прижимать одноименные пальцы)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44" b="90000" l="1019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10378">
            <a:off x="1098569" y="2853425"/>
            <a:ext cx="3284984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44" b="90000" l="1019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89622" flipH="1">
            <a:off x="4428473" y="2902034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1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«Птички»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Птички прилетели,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пальчики обеих рук в «ключики»)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Крыльями махали,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(махи ладонями с широко расставленными пальцами)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деревья сели,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вверх, все пальцы широко расставить)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отдыхали.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пальчики обеих рук в «клювики»)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678" y="1994076"/>
            <a:ext cx="4982609" cy="342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376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10">
      <a:dk1>
        <a:srgbClr val="4692F5"/>
      </a:dk1>
      <a:lt1>
        <a:srgbClr val="116FDF"/>
      </a:lt1>
      <a:dk2>
        <a:srgbClr val="B9D5FB"/>
      </a:dk2>
      <a:lt2>
        <a:srgbClr val="0952B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492</TotalTime>
  <Words>936</Words>
  <Application>Microsoft Office PowerPoint</Application>
  <PresentationFormat>Экран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золотой ключик001</dc:creator>
  <cp:lastModifiedBy>Методист</cp:lastModifiedBy>
  <cp:revision>25</cp:revision>
  <cp:lastPrinted>2021-12-02T09:56:21Z</cp:lastPrinted>
  <dcterms:created xsi:type="dcterms:W3CDTF">2021-10-26T10:29:12Z</dcterms:created>
  <dcterms:modified xsi:type="dcterms:W3CDTF">2023-01-24T07:17:06Z</dcterms:modified>
</cp:coreProperties>
</file>