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9" r:id="rId8"/>
    <p:sldId id="268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1520" y="332656"/>
            <a:ext cx="8640960" cy="5315818"/>
            <a:chOff x="251520" y="332656"/>
            <a:chExt cx="8640960" cy="5315818"/>
          </a:xfrm>
        </p:grpSpPr>
        <p:sp>
          <p:nvSpPr>
            <p:cNvPr id="6" name="TextBox 5"/>
            <p:cNvSpPr txBox="1"/>
            <p:nvPr/>
          </p:nvSpPr>
          <p:spPr>
            <a:xfrm>
              <a:off x="251520" y="332656"/>
              <a:ext cx="8640960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500" b="1" dirty="0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МБДОУ «Детский </a:t>
              </a:r>
              <a:r>
                <a:rPr lang="ru-RU" sz="2500" b="1" dirty="0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сад № </a:t>
              </a:r>
              <a:r>
                <a:rPr lang="ru-RU" sz="2500" b="1" dirty="0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 п. Верховье»</a:t>
              </a:r>
              <a:endPara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5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КАРТОТЕКА</a:t>
              </a:r>
            </a:p>
            <a:p>
              <a:pPr algn="ctr"/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«Пальчиковая гимнастика»</a:t>
              </a:r>
            </a:p>
            <a:p>
              <a:pPr algn="ctr"/>
              <a:endPara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5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2500" b="1" dirty="0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ля детей подготовительной группы</a:t>
              </a:r>
            </a:p>
            <a:p>
              <a:pPr algn="ctr"/>
              <a:r>
                <a:rPr lang="ru-RU" sz="2500" b="1" dirty="0" smtClean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(6 – 7 лет)</a:t>
              </a:r>
              <a:endParaRPr lang="ru-RU" sz="25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364088" y="4725144"/>
              <a:ext cx="29125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Подготовила: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узыкальный руководитель</a:t>
              </a:r>
            </a:p>
            <a:p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Ефимова Елена Андреевна</a:t>
              </a:r>
              <a:endPara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6265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«Пять поросят»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017602"/>
            <a:ext cx="80104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 пухлых поросенка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(большие пальцы обеих рук опустить вниз и вращать)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Купаются в руду,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 ловких поросенка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(указательными пальцами обеих рук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поочередно стучать пальчик о пальчик)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Играют в чехарду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 сильных и высоких играют в баскетбол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(два средних пальца слегка поднимать и опускать, подбрасывать мяч)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 самых быстроногих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(шевелить безымянными пальцами)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Бегут гонять в футбол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 маленьких, веселых танцуют и поют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(мизинчики скачут вместе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по очереди)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 все поросята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Обедать в дом идут.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(пальчики шагают по коленям)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золотой ключик001\Downloads\img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00" t="48165"/>
          <a:stretch/>
        </p:blipFill>
        <p:spPr bwMode="auto">
          <a:xfrm>
            <a:off x="4029645" y="3789040"/>
            <a:ext cx="5006851" cy="2976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62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«Паучок»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017602"/>
            <a:ext cx="75890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Паучок, паучок паутину сшил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(соединять поочередно мизинец правой руки с большим пальцем левой руки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мизинец левой руки с большим пальцем правой руки)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Вдруг закапал дождик –паутину смыл.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(ритмичными движениями касаться одноименных пальцев рук)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Вот и солнце вышло, стало подсыхать.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(поднять вверх руки с широко раздвинутыми пальчиками)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Паучок, паучок трудится опять.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(соединять поочередно мизинец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правой руки с большим пальцем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левой руки и мизинец левой руки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большим пальцем правой руки)</a:t>
            </a:r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золотой ключик001\Downloads\44e1c43d1ea2d196951712cd5b025ac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27"/>
          <a:stretch/>
        </p:blipFill>
        <p:spPr bwMode="auto">
          <a:xfrm>
            <a:off x="4283968" y="3030277"/>
            <a:ext cx="4425206" cy="34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150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«Мама»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Мама, мама!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(ладони сомкнуты, пальцы прижаты друг к другу, мизинцы четыре раза энергично касаются друг друга)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Что, что, что?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(три раза касаются друг друга указательные пальцы)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Гости едут.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(снова касаются друг друга мизинцы)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и что?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(соприкасаются указательные)</a:t>
            </a:r>
          </a:p>
          <a:p>
            <a:pPr marL="285750" indent="-285750">
              <a:buFontTx/>
              <a:buChar char="-"/>
            </a:pP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Здрасьте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здрасьте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(безымянный и средний пальцы дважды скрещиваются с теми же пальцами другой руки)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Чмок, чмок, чмок!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(эти же пальцы «целуются», легкое касание)</a:t>
            </a:r>
          </a:p>
          <a:p>
            <a:pPr marL="285750" indent="-285750">
              <a:buFontTx/>
              <a:buChar char="-"/>
            </a:pP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Здрасьте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здрасьте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(безымянный и средний пальцы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дважды скрещиваются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теми же пальцами другой руки)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Чмок, чмок, чмок!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(эти же пальцы «целуются»,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легкое касание)</a:t>
            </a:r>
          </a:p>
        </p:txBody>
      </p:sp>
      <p:pic>
        <p:nvPicPr>
          <p:cNvPr id="3074" name="Picture 2" descr="C:\Users\золотой ключик001\Downloads\9c25e4bf009176b1bac02fd4b614e7c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15" r="10938"/>
          <a:stretch/>
        </p:blipFill>
        <p:spPr bwMode="auto">
          <a:xfrm>
            <a:off x="4355976" y="3160144"/>
            <a:ext cx="4697043" cy="3509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66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«Замок-чудак»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620688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двери замок-чудак.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 пальцы сцеплены в «замок»)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открыть его никак.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(несколько раз эмоционально и с ускорение выворачивать «замок» в разные стороны)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его и так,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его и сяк, я его туда,  я его сюда.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никак не открывается!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(выполнять потягивания, пытаясь открыть «замок»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Вынул связку я ключей –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(энергично встряхивать кистью одной руки)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Ну-ка ключик, поскорей!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(поочередно, начиная с мизинца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лючик не подходит.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крутить пальцы одной руки в кулачке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другой,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ключик не выходит,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безымянный и указательный пальцы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люч не открывает,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«застревают в замке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 ключ не вылезает, 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ключик – от сарая.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(поднять большой палец вверх)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Вынул связку я другую,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(те же движения выполнить другой рукой)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ключик не подходит.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ключик не выходит, 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ключ не открывает, 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ключ не вылезает,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ключик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от рояля.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Дверка миленькая, откройся!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(развести руки в стороны0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Входите, пожалуйста!</a:t>
            </a:r>
          </a:p>
        </p:txBody>
      </p:sp>
      <p:pic>
        <p:nvPicPr>
          <p:cNvPr id="1026" name="Picture 2" descr="C:\Users\золотой ключик001\Downloads\1402238343-wallpapers-by-famdoc-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963812" cy="3383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65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гости»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гости к пальчику большому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(руки поднять вверх, пошевелить большими пальцами и прижать их к ладоням)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Прибегали прямо к домик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(энергично пошевелить четырьмя остальными пальцами)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Указательный и средний,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(прижимать к ладони те пальцы, о которых говорится)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Безымянный и последний –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(пошевелить мизинцами)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 мизинчик-малышок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(сжать пальцы в кулачки)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Постучался на порог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(постучать кулачок о кулачок)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пальчики – друзья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(пожать ладошкой ладошку)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без друга нам нельзя!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(пальцы одной руки соединить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соответствующими пальцами другой руки)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золотой ключик001\Downloads\962noq7q2ko4owo0ocso8wk0808gs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1" r="17634"/>
          <a:stretch/>
        </p:blipFill>
        <p:spPr bwMode="auto">
          <a:xfrm>
            <a:off x="5339533" y="3516129"/>
            <a:ext cx="3696963" cy="3225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105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«Гномы»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 гномы гостей приглашать.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(указательным пальцем правой руки надавливать по очереди на подушечки пальцев левой руки)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 гномы гостей угощать.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(указательным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пальцем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левой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надавливать по очереди на подушечки пальцев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правой руки)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Каждому гостю досталось варенье,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(«намазывать» варенье на кончик каждого пальца)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Пальчики склеило то угощенье.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(последовательно, начиная с большого пальца, соединять одноименные пальцы, подушечки рук, пальцы широко расставлены)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Плотно прижались ладошка к ладошке.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(крепко прижать ладони одна к другой)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Гости не могут взять даже и ложки!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(плечи приподнять, руки слегка развести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стороны, сделать удивленное лицо)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золотой ключик001\Downloads\68a5d26220a33b69ab398bc50f1208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43497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606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«Утро настало»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Утро настало, 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Солнышко встало.</a:t>
            </a:r>
          </a:p>
          <a:p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(кисти рук скрещены, пальцы растопырены, как «солнышко с лучиками»)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й, братец Федя,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(четыре пальца правой руки сжать в кулак)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Разбуди соседей!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(большой палец поднять вверх и выполнять им круговые движения)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Вставай, Большак!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(большим и указательным пальцами правой руки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Вставай, Указка!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щелкать по кончикам пальцев левой руки,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Вставай, Середка!   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начиная с большого пальца)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Вставай, Сиротка!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крошка-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Митрошка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Привет, Ладошка!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(щелчок в центр ладошки)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потянулись… 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(руки поднять вверх, пальцы растопырить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пошевелить ими)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проснулись!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золотой ключик001\Downloads\kak-narisovat-solncze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264" y="3265822"/>
            <a:ext cx="4136232" cy="3414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19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«Мостик»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5" y="101760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Вот мостик горбатый.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(пальцы прижать друг к другу, </a:t>
            </a:r>
          </a:p>
          <a:p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одну ладонь положить поверх другой)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колик рогатый.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(правой рукой сделать «козу»: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согнуть средний и безымянный пальцы, прижать их большим пальцем к ладони.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Указательный палец и мизинец выставить вперед)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мостике встретил он Серого братца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(сделать «козу» левой рукой)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Упрямцу с упрямцем опасно встречаться </a:t>
            </a:r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(соединить указательные пальцы и мизинцы обеих рук)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 козликом козлик стали бодаться.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Бодались, бодались, сражались, сражались,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(не отрывая пальцы друг от друга,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поднимать кисти рук: то правую, то левую)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 речке глубокой вдвоем оказались.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(разъединить руки и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резко опустить их пальцами вниз)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золотой ключик001\Downloads\img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3" t="16870" r="10756" b="7170"/>
          <a:stretch/>
        </p:blipFill>
        <p:spPr bwMode="auto">
          <a:xfrm>
            <a:off x="5004048" y="3697898"/>
            <a:ext cx="4032448" cy="2944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525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«Паук»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764704"/>
            <a:ext cx="8280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тебя, скажи , паук, сколько ног и сколько рук?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(соединить большой палец левой руки с мизинцем правой. Поворачивая кисти рук, соединить большой палец правой руки с мизинцем левой. Снова поворачивая кисти рук, соединить большой палец левой руки с мизинцем правой и т.д.)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Отвечай-ка, паучок, сколько рук и сколько ног?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(поочередно соединять одноименные пальцы рук)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 лапы по дорожке ходят –это мои ножки.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(запястье одной руки положить на запястье другой, опустить пальцы вниз и пошевелить ими)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Лапы вяжут паутинку, будто руки ткут холстинку.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(соединить четыре пальца на каждой руке в щепотку,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мизинцы слегка отвести, выполнить движение, имитирующее вязание)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я крадусь за мошкой, мои лапы – это ножки.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запястье одной руки положить на запястье другой, </a:t>
            </a:r>
            <a:endParaRPr lang="ru-RU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широко раздвинуть пальцы и плавно пошевелить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ими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попадутся мухи,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(прижать основания ладоней </a:t>
            </a:r>
            <a:endParaRPr lang="ru-RU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другу, пальцы слегка согнуть и расставить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Лапы цапнут их, как руки!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(не отрывая основания ладоней,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быстро прижать пальцы друг к другу,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соединить кончики пальцев обеих рук –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сделать «Коробочку»)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золотой ключик001\Downloads\2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7747" y="4149079"/>
            <a:ext cx="3218750" cy="2520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638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«Сороконожки»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17602"/>
            <a:ext cx="82988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Две сороконожки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(дети пальчиками изображают движение ног сороконожки: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пальцы правой руки «бегут» по левой руке,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пальцы левой руки «бегут» по правой руке)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Бежали по дорожке.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Побежали, побежали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друг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дружечку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догнали!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(пальцы встречаются на груди)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 друг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дружечку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обняли,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(сцепить пальцы в замок, потянуть сцепленные пальцы в стороны)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едва мы их разняли.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расцепить пальцы)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золотой ключик001\Downloads\422-4227327_centipede-clipart-shoe-carto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3134406" cy="23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золотой ключик001\Downloads\422-4227327_centipede-clipart-shoe-carto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7594" y="4293096"/>
            <a:ext cx="3134406" cy="23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9889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33">
      <a:dk1>
        <a:srgbClr val="FFFFFF"/>
      </a:dk1>
      <a:lt1>
        <a:srgbClr val="FF2F2F"/>
      </a:lt1>
      <a:dk2>
        <a:srgbClr val="FFFFFF"/>
      </a:dk2>
      <a:lt2>
        <a:srgbClr val="FF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447</TotalTime>
  <Words>1282</Words>
  <Application>Microsoft Office PowerPoint</Application>
  <PresentationFormat>Экран (4:3)</PresentationFormat>
  <Paragraphs>165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золотой ключик001</dc:creator>
  <cp:lastModifiedBy>Методист</cp:lastModifiedBy>
  <cp:revision>41</cp:revision>
  <cp:lastPrinted>2021-12-02T09:58:08Z</cp:lastPrinted>
  <dcterms:created xsi:type="dcterms:W3CDTF">2021-10-26T10:29:12Z</dcterms:created>
  <dcterms:modified xsi:type="dcterms:W3CDTF">2023-01-23T06:24:30Z</dcterms:modified>
</cp:coreProperties>
</file>