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A56-9884-4DD3-9A36-74AFDADB7E7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DC-D168-4598-8CB3-1B875C749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A56-9884-4DD3-9A36-74AFDADB7E7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DC-D168-4598-8CB3-1B875C749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A56-9884-4DD3-9A36-74AFDADB7E7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DC-D168-4598-8CB3-1B875C749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A56-9884-4DD3-9A36-74AFDADB7E7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DC-D168-4598-8CB3-1B875C749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A56-9884-4DD3-9A36-74AFDADB7E7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DC-D168-4598-8CB3-1B875C749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A56-9884-4DD3-9A36-74AFDADB7E7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DC-D168-4598-8CB3-1B875C749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A56-9884-4DD3-9A36-74AFDADB7E7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DC-D168-4598-8CB3-1B875C749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A56-9884-4DD3-9A36-74AFDADB7E7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DC-D168-4598-8CB3-1B875C749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A56-9884-4DD3-9A36-74AFDADB7E7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DC-D168-4598-8CB3-1B875C749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A56-9884-4DD3-9A36-74AFDADB7E7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DC-D168-4598-8CB3-1B875C749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A56-9884-4DD3-9A36-74AFDADB7E7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BEDC-D168-4598-8CB3-1B875C749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38A56-9884-4DD3-9A36-74AFDADB7E7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8BEDC-D168-4598-8CB3-1B875C7490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697" y="0"/>
            <a:ext cx="48486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697" y="0"/>
            <a:ext cx="484860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Методист</cp:lastModifiedBy>
  <cp:revision>1</cp:revision>
  <dcterms:created xsi:type="dcterms:W3CDTF">2023-01-23T12:21:03Z</dcterms:created>
  <dcterms:modified xsi:type="dcterms:W3CDTF">2023-01-23T12:23:03Z</dcterms:modified>
</cp:coreProperties>
</file>