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63A1-0506-4B82-A814-68F4B3291E2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29C5-A40C-4F58-90C4-2A26A3536C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l-chikovye-igry-na-temu-vesn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l-chikovye-igry-na-temu-vesn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l-chikovye-igry-na-temu-vesn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l-chikovye-igry-na-temu-vesna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l-chikovye-igry-na-temu-vesna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l-chikovye-igry-na-temu-vesna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1</cp:revision>
  <dcterms:created xsi:type="dcterms:W3CDTF">2023-01-23T12:04:47Z</dcterms:created>
  <dcterms:modified xsi:type="dcterms:W3CDTF">2023-01-23T12:07:17Z</dcterms:modified>
</cp:coreProperties>
</file>