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CA2F-10C3-414F-A9D3-3C49BBF1CB6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9D38-BEB5-415D-B2DA-13F133A115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pal-chikovye-igry-na-temu-osen-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9" y="-1"/>
            <a:ext cx="4874450" cy="68892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475" y="0"/>
            <a:ext cx="4845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1</cp:revision>
  <dcterms:created xsi:type="dcterms:W3CDTF">2023-01-23T12:16:19Z</dcterms:created>
  <dcterms:modified xsi:type="dcterms:W3CDTF">2023-01-23T12:19:15Z</dcterms:modified>
</cp:coreProperties>
</file>