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07A7-B51D-4F03-8E97-EFF17027924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260F-98EF-4688-BF78-B57F2C8FA1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pal-chikovye-igry-na-temu-let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96171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l-chikovye-igry-na-temu-let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l-chikovye-igry-na-temu-leto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l-chikovye-igry-na-temu-leto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l-chikovye-igry-na-temu-leto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2023-01-23T12:09:38Z</dcterms:created>
  <dcterms:modified xsi:type="dcterms:W3CDTF">2023-01-23T12:11:45Z</dcterms:modified>
</cp:coreProperties>
</file>