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5782-2D95-4014-86D6-7BCD8608115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2DF3F-1C73-40B1-9F67-686197061D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95" y="0"/>
            <a:ext cx="91655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700"/>
            <a:ext cx="9153983" cy="6473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03043"/>
            <a:ext cx="9144000" cy="6451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3043"/>
            <a:ext cx="9143999" cy="64519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03043"/>
            <a:ext cx="9164412" cy="6466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729" y="188641"/>
            <a:ext cx="9167730" cy="6463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3702"/>
            <a:ext cx="9165352" cy="64656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372"/>
            <a:ext cx="9065602" cy="63919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361"/>
            <a:ext cx="9173426" cy="6459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372"/>
            <a:ext cx="9060034" cy="63959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83" y="188640"/>
            <a:ext cx="9163966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045"/>
            <a:ext cx="8965756" cy="63182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1038"/>
            <a:ext cx="9073514" cy="63863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1</cp:revision>
  <dcterms:created xsi:type="dcterms:W3CDTF">2023-01-23T12:26:06Z</dcterms:created>
  <dcterms:modified xsi:type="dcterms:W3CDTF">2023-01-23T12:32:16Z</dcterms:modified>
</cp:coreProperties>
</file>