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5AB-52A4-448C-852C-A7C9E78E3433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F76D-F0AD-46AB-BCA4-0BC7F4A8EA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5AB-52A4-448C-852C-A7C9E78E3433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F76D-F0AD-46AB-BCA4-0BC7F4A8EA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5AB-52A4-448C-852C-A7C9E78E3433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F76D-F0AD-46AB-BCA4-0BC7F4A8EA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5AB-52A4-448C-852C-A7C9E78E3433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F76D-F0AD-46AB-BCA4-0BC7F4A8EA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5AB-52A4-448C-852C-A7C9E78E3433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F76D-F0AD-46AB-BCA4-0BC7F4A8EA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5AB-52A4-448C-852C-A7C9E78E3433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F76D-F0AD-46AB-BCA4-0BC7F4A8EA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5AB-52A4-448C-852C-A7C9E78E3433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F76D-F0AD-46AB-BCA4-0BC7F4A8EA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5AB-52A4-448C-852C-A7C9E78E3433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F76D-F0AD-46AB-BCA4-0BC7F4A8EA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5AB-52A4-448C-852C-A7C9E78E3433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F76D-F0AD-46AB-BCA4-0BC7F4A8EA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5AB-52A4-448C-852C-A7C9E78E3433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F76D-F0AD-46AB-BCA4-0BC7F4A8EA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5AB-52A4-448C-852C-A7C9E78E3433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F76D-F0AD-46AB-BCA4-0BC7F4A8EA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BF5AB-52A4-448C-852C-A7C9E78E3433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EF76D-F0AD-46AB-BCA4-0BC7F4A8EA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X7vQdW2y_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w5HskH5_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wmY29o-4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YF1DzFSu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051" y="0"/>
            <a:ext cx="916610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Gkvwr0pt8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051" y="0"/>
            <a:ext cx="916610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GTJiY4OQs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550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QvME48Bckx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73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vkSwrms5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73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291cWMu84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737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Методист</dc:creator>
  <cp:lastModifiedBy>Методист</cp:lastModifiedBy>
  <cp:revision>1</cp:revision>
  <dcterms:created xsi:type="dcterms:W3CDTF">2023-01-23T10:21:16Z</dcterms:created>
  <dcterms:modified xsi:type="dcterms:W3CDTF">2023-01-23T10:27:26Z</dcterms:modified>
</cp:coreProperties>
</file>