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8F2-E5F4-4828-9423-A3B8ABEC8A9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6DB-4387-4CAC-B3E5-3F666AAE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8F2-E5F4-4828-9423-A3B8ABEC8A9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6DB-4387-4CAC-B3E5-3F666AAE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8F2-E5F4-4828-9423-A3B8ABEC8A9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6DB-4387-4CAC-B3E5-3F666AAE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8F2-E5F4-4828-9423-A3B8ABEC8A9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6DB-4387-4CAC-B3E5-3F666AAE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8F2-E5F4-4828-9423-A3B8ABEC8A9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6DB-4387-4CAC-B3E5-3F666AAE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8F2-E5F4-4828-9423-A3B8ABEC8A9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6DB-4387-4CAC-B3E5-3F666AAE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8F2-E5F4-4828-9423-A3B8ABEC8A9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6DB-4387-4CAC-B3E5-3F666AAE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8F2-E5F4-4828-9423-A3B8ABEC8A9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6DB-4387-4CAC-B3E5-3F666AAE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8F2-E5F4-4828-9423-A3B8ABEC8A9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6DB-4387-4CAC-B3E5-3F666AAE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8F2-E5F4-4828-9423-A3B8ABEC8A9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6DB-4387-4CAC-B3E5-3F666AAE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8F2-E5F4-4828-9423-A3B8ABEC8A9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C6DB-4387-4CAC-B3E5-3F666AAE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098F2-E5F4-4828-9423-A3B8ABEC8A9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C6DB-4387-4CAC-B3E5-3F666AAE12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8385" y="0"/>
            <a:ext cx="55272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6zpzVwOm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1075" y="0"/>
            <a:ext cx="4641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CYMgF35Y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1075" y="0"/>
            <a:ext cx="4641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p4AxsfIn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1075" y="0"/>
            <a:ext cx="4641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yJW2lAp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1075" y="0"/>
            <a:ext cx="4641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Kcfs_zA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1075" y="0"/>
            <a:ext cx="4641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db1Dl1rZK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1075" y="0"/>
            <a:ext cx="4641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8ujUs8GlQ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1075" y="0"/>
            <a:ext cx="4641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_KPHOz0V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1075" y="0"/>
            <a:ext cx="4641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y6cFpL7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1075" y="0"/>
            <a:ext cx="4641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ppyAnuCT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1075" y="0"/>
            <a:ext cx="46418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Методист</cp:lastModifiedBy>
  <cp:revision>1</cp:revision>
  <dcterms:created xsi:type="dcterms:W3CDTF">2023-01-23T10:31:51Z</dcterms:created>
  <dcterms:modified xsi:type="dcterms:W3CDTF">2023-01-23T10:39:39Z</dcterms:modified>
</cp:coreProperties>
</file>