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32656"/>
            <a:ext cx="864096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1 п. Верховье»</a:t>
            </a:r>
          </a:p>
          <a:p>
            <a:pPr algn="ctr"/>
            <a:endParaRPr lang="ru-RU" sz="25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«Пальчиковая гимнастика»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детей среднего дошкольного возраста</a:t>
            </a:r>
          </a:p>
          <a:p>
            <a:pPr algn="ctr"/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(4 - 5 лет</a:t>
            </a:r>
            <a:r>
              <a:rPr lang="ru-RU" sz="25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5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Елена Андреевна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65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«Пекарь»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Пекарь, пекарь из муки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Испеки нам колобки.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движение «печем пироги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сушки – Ванюшке,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большой и указательный пальцы на каждой руке отдельно)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баранки –Танюшке,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большие и указательные пальцы)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бублики – Гришке,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(слегка раздвинуть руки в стороны)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крендель – Маришке.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(кончики пальцев рук соединить, локти развести в стороны)</a:t>
            </a:r>
          </a:p>
          <a:p>
            <a:pPr algn="r"/>
            <a:endParaRPr lang="ru-RU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13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«Есть такая палочка»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такая палочка,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Палочка-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стукалочка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(стучать пальчиком о пальчик)</a:t>
            </a:r>
          </a:p>
          <a:p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Застукалкой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постучишь –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Вылетает синий чиж.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(поочередно соединять одноименные пальцы)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Чижик знает песенку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мышат, про лесенку: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(сложить руки в «замок», пошевелить пальчиками)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по лесенке гурьбой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Лезли мыши в кладовой.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(повернув руки ладонями к себе, укладывать пальчики друг на друга боковой поверхностью –»лестницей» вкладывать палец одной руки между пальцами другой)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Лесенка свалилась,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(резко повернуть одну руку ладонью вниз, положить на нее другую ладонь)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Мыши покатились».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«пробежаться» пальчиками по телу до колен, уронить кисти рук вниз – «мышки покатились»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93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«Побежали вдоль реки»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Побежали вдоль реки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Дети наперегонки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движение указательного и среднего пальцев обеих рук </a:t>
            </a:r>
            <a:endParaRPr lang="ru-RU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бедру и коленям «пальчики бегут»)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золотой ключик001\Downloads\vector-happy-and-energetic-kids-playing-near-the-ri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63"/>
          <a:stretch/>
        </p:blipFill>
        <p:spPr bwMode="auto">
          <a:xfrm>
            <a:off x="1835696" y="2103334"/>
            <a:ext cx="5437439" cy="4350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551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82714"/>
            <a:ext cx="52275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«Раз, два, три, четыре, пять»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(сжимать и разжимать пальцы)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Вышли пальчики гулять.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движение «фонарики»)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Раз, два, три, четыре,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пять.</a:t>
            </a:r>
          </a:p>
          <a:p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(сжимать и разжимать пальцы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домик спрятались опять.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(сжать руки в кулаки)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олотой ключик001\Downloads\746454_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20" t="3148" r="11624" b="37627"/>
          <a:stretch/>
        </p:blipFill>
        <p:spPr bwMode="auto">
          <a:xfrm>
            <a:off x="3986452" y="2129373"/>
            <a:ext cx="4558146" cy="3384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65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«Капуста»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скрип?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хруст?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(сжимать и разжимать пальцы)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что ещё за куст?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(соединить основания ладоней, пальцы – «бутоном» покружить ими)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быть без хруста?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я  - капуста!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(сделать и пальцев «шар»)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капусту рубим, рубим,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(резкие движения прямыми кистями вверх и вниз)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капусту трем, трем,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обеих рук сжать в кулаки, тереть кулачки друг о друга)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капусту солим, солим,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(движение пальцев, имитирующее посыпание солью)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капусту жмем.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(интенсивно сжимать пальцы обеих рук у кулаки)</a:t>
            </a:r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золотой ключик001\Downloads\d75e55a242945679152cc0d82675c8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61" y="3356992"/>
            <a:ext cx="3578811" cy="3041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105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«Снежок»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снег пушистый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(ритмично, плавно опускать руки вниз)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воздухе кружится.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круговые движения кистями рук)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землю тихо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Падает, ложится.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(ритмично, плавно опускать руки вниз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потом, м потом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(имитация сгребания снега)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из снега слупи ком.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(выполнять движение «пирожки»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(бросить снежок вперёд)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0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«Овечка»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кудрявая овечка.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(играть растопыренными пальчиками)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Шерстка белая в колечках.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(поочередно соединять все пальцы с большим в «колечки»)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Шерстка мягкая, густая –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Шубка у овцы такая!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выполнять плавные движения кистями с широко раздвинутыми пальцами, как «кошечка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19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«Шарик»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Надувают шарик быстро,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обеих рук собраны в одну щепотку, постепенно раздвигать их, не отрывая друг от друга)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становится большой.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(медленно развести руки в стороны)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шар лопнул,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(хлопок в ладоши)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вышел,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(подуть на сложенные ладони)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 он тонкий и худой.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(снова собрать пальцы в щепотку)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17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«Два ежа»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Шли по лесу два ежа, 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Шли спокойно, не спеша. 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(поочередно шлепать ладонями по коленям)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спине иголки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Длинные и колкие.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(резкими движениями растопыривать пальцы и прятать их в кулак)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Чуть шуршали листьями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(круговые движения ладошкой по ладошке)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травкой зубки чистили.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(указательным пальцем одной руки имитировать чистку зубов)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76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271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«Замок»</a:t>
            </a:r>
            <a:endParaRPr lang="ru-RU" sz="3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двери висит замок.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его открыть бы мог?</a:t>
            </a:r>
          </a:p>
          <a:p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(ритмичные быстрые соединения пальцев двух рук в замок)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Потянули,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сцеплены в замок, руки тянутся в разные стороны)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Покрутили,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(движение сцепленными пальцами от себя, к себе)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Постучали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сцеплены, основания ладоней стучат друг о друга)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открыли! 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(пальцы расцепляются, ладони разводятся в стороны)</a:t>
            </a:r>
          </a:p>
        </p:txBody>
      </p:sp>
    </p:spTree>
    <p:extLst>
      <p:ext uri="{BB962C8B-B14F-4D97-AF65-F5344CB8AC3E}">
        <p14:creationId xmlns="" xmlns:p14="http://schemas.microsoft.com/office/powerpoint/2010/main" val="1132731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17">
      <a:dk1>
        <a:srgbClr val="F8FFE6"/>
      </a:dk1>
      <a:lt1>
        <a:srgbClr val="11AB05"/>
      </a:lt1>
      <a:dk2>
        <a:srgbClr val="A6FD9F"/>
      </a:dk2>
      <a:lt2>
        <a:srgbClr val="22FA10"/>
      </a:lt2>
      <a:accent1>
        <a:srgbClr val="FFFFFF"/>
      </a:accent1>
      <a:accent2>
        <a:srgbClr val="223000"/>
      </a:accent2>
      <a:accent3>
        <a:srgbClr val="FFFFFF"/>
      </a:accent3>
      <a:accent4>
        <a:srgbClr val="F8FFE6"/>
      </a:accent4>
      <a:accent5>
        <a:srgbClr val="F8FFE6"/>
      </a:accent5>
      <a:accent6>
        <a:srgbClr val="F8FFE6"/>
      </a:accent6>
      <a:hlink>
        <a:srgbClr val="F8FFE6"/>
      </a:hlink>
      <a:folHlink>
        <a:srgbClr val="F8FFE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455</TotalTime>
  <Words>769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золотой ключик001</dc:creator>
  <cp:lastModifiedBy>Методист</cp:lastModifiedBy>
  <cp:revision>28</cp:revision>
  <cp:lastPrinted>2021-12-02T10:14:34Z</cp:lastPrinted>
  <dcterms:created xsi:type="dcterms:W3CDTF">2021-10-26T10:29:12Z</dcterms:created>
  <dcterms:modified xsi:type="dcterms:W3CDTF">2023-01-23T06:25:35Z</dcterms:modified>
</cp:coreProperties>
</file>