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64096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</a:t>
            </a:r>
            <a:r>
              <a: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п. Верховье»</a:t>
            </a:r>
            <a:endParaRPr lang="ru-RU" sz="25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КАРТОТЕКА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«Пальчиковая гимнастика»</a:t>
            </a:r>
          </a:p>
          <a:p>
            <a:pPr algn="ctr"/>
            <a:r>
              <a:rPr lang="ru-RU" sz="25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детей младшего дошкольного возраста</a:t>
            </a:r>
          </a:p>
          <a:p>
            <a:pPr algn="ctr"/>
            <a:r>
              <a: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(3-4 года)</a:t>
            </a:r>
            <a:endParaRPr lang="ru-RU" sz="25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4240" y="4436678"/>
            <a:ext cx="3237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узыкальный руководитель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Ефимова Елена Андреевна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65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«Семья»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– бабушка,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(указательным пальцем левой пуки дотронуться до большого пальца правой руки)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– дедушка,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(дотронуться до указательного пальца)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– мамочка,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(дотронуться до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пальчик – папочка,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дотронуться до безымянного пальца)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этот пальчик – я.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дотронуться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мизинца)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это вся моя семья!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(выполнить движение «фонарик» или положить ладонь правой руки на ладонь левой и пожать ее. Выполнять то же упражнение, поменяв руки)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золотой ключик001\Downloads\maxresdefault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47275"/>
            <a:ext cx="5352256" cy="30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273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«Две тетери»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 нашем на лугу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пальцы широко расставлены, легкие движения вверх – вниз кистями рук, ладонями вниз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Стоит чашка творогу.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(соединить перед собой руки, сделав круг)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Прилетели две тетери,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(помахать кистями рук, как крыльями)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Поклевали,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(соединить большой и указательный пальцы на обеих руках «клюв»)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Улетели.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(помахать руками)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золотой ключик001\Downloads\470-teter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9" b="21085"/>
          <a:stretch/>
        </p:blipFill>
        <p:spPr bwMode="auto">
          <a:xfrm>
            <a:off x="1493615" y="2988860"/>
            <a:ext cx="6318745" cy="3485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13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«Коза»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Идет коза рогатая.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(средние и безымянные пальцы обеих рук согнуты, большие их придерживают)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Идет коза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бодатая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(указательные пальцы и мизинцы выставлена вперед, покачивать кистями рук)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Ножками топ-топ.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(пальцы сжаты в кулаки, постучать кулачком по кулачку)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Глазками хлоп-хлоп.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(большой палец внизу, остальные пальцы прижаты друг к другу, резким движением соединять большой палец с остальными)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кашу не ест,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(погрозить указательным пальцем правой руки)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молоко не пьет – 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(погрозить указательным пальцем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левой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 забодаю, забодаю, забодаю!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(выполнить первое движение «коза»)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золотой ключик001\Downloads\main_436744_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6"/>
          <a:stretch/>
        </p:blipFill>
        <p:spPr bwMode="auto">
          <a:xfrm>
            <a:off x="2572308" y="3789040"/>
            <a:ext cx="3999384" cy="2881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393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«Овечка»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лугу стоят овечки,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(указательные пальчики приложить к голове в области виска, сделать маленькие ушки и покачать слегка головой)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Шерсть закручена в колечки.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(поочередно соединят с большим пальчиком указательный, средний, безымянный и мизинец, выполнять сразу двумя рукам)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играет для овечек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свирели человечек.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(имитировать игру на дудочке)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золотой ключик001\Downloads\18df2c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53877"/>
            <a:ext cx="3888432" cy="43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970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«Жук»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Жук летит,  жук жужжит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усами шевелит.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(пальцы сжать в кулаки, большой палец и мизинец выпрямлены, шевелить ими)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золотой ключик001\Downloads\beetle-155017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509390" cy="429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012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836712"/>
            <a:ext cx="8522077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совершенствование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рук у детей.</a:t>
            </a:r>
          </a:p>
          <a:p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координации движения обеих рук; 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рук, тактильную чувствительность;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звуковысотный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слух,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голос,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ритма;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память, внимание, любознательность;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речь, обогащать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словарь;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эмоциональную отзывчивость, коммуникабельность;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самостоятельность, собранность, сосредоточенность.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46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«Прилетели гули»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золотой ключик001\Downloads\main_787530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8813" y="2420888"/>
            <a:ext cx="5102864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83671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Прилетели гули,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Гули-голубочки.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(махать руками как «крылышками»)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Сели на головку,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головку дочке.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(положить руки на голову)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Ты, моя дочка,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Помаши ладошкой.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Кыш-кыш-кыш!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(махать кистями рук, «прогоняя гулю»)</a:t>
            </a:r>
          </a:p>
        </p:txBody>
      </p:sp>
    </p:spTree>
    <p:extLst>
      <p:ext uri="{BB962C8B-B14F-4D97-AF65-F5344CB8AC3E}">
        <p14:creationId xmlns:p14="http://schemas.microsoft.com/office/powerpoint/2010/main" xmlns="" val="22715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«Бабушка»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5112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Бабушка очки надела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внучаток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разглядела.</a:t>
            </a:r>
          </a:p>
          <a:p>
            <a:pPr algn="just"/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(соединить большой и указательный пальцы каждой руки отдельно в «колесико», приложить к глазам и посмотреть в «очки». Встряхнуть кисти рук, сделать «очки» из большого и среднего пальцев. Выполнить упражнение несколько раз, делая «очки» из разных пальцев. Посмотреть друг на друга, на воспитателя. Спросить у детей, хорошо ли им видно в очках)</a:t>
            </a:r>
          </a:p>
          <a:p>
            <a:pPr algn="just"/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золотой ключик001\Downloads\izobrazhenie_viber_2020-10-21_23-08-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7" t="9436" r="9146" b="14119"/>
          <a:stretch/>
        </p:blipFill>
        <p:spPr bwMode="auto">
          <a:xfrm>
            <a:off x="5515411" y="1268760"/>
            <a:ext cx="3449077" cy="4248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65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«Тики так»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3" y="836712"/>
            <a:ext cx="61502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(Произносят текст высоким голосом)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Тики-так, тики-так,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(все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пальцы собраны в кулачок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 ходики стучат.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(указательные пальцы поднять вверх и ритмично покачивать ими вправо-влево)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(произносят в среднем регистре)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Туки-так, туки-так,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 колеса стучат.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(пальцы обеих рук широко раздвинуть, ладони прижать друг к другу, выполнять скользящие движения пальцами от себя, к себе, не отрывая ладоней друг от друга или широко раздвинув пальцы, покачать руками вправо, влево)</a:t>
            </a: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(произносят низким голосом)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Туки-ток, туки-ток,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 стучит молоток. </a:t>
            </a: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(сжать пальцы в кулаки и стучать кулачком по кулачку)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золотой ключик001\Downloads\6018396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9296"/>
            <a:ext cx="2078634" cy="2677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золотой ключик001\Downloads\3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5526" y="3212976"/>
            <a:ext cx="1891095" cy="18863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золотой ключик001\Downloads\png-clipart-train-rail-transport-cartoon-locomotive-brown-coal-train-locomotive-miscellaneous-br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3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2250" y="4596884"/>
            <a:ext cx="2280230" cy="20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105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платочки постираем»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платочки постираем,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Крепко, крепко из потрем, 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(пальцы сжаты в кулачки, тереть кулачком по кулачку)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потом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повыжимаем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платочки отожмем.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(выполнять движение «выжимаем белье»)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теперь мы все платочки, 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встряхнем, так встряхнем.</a:t>
            </a:r>
            <a:r>
              <a:rPr lang="ru-RU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пальцы свободные, выполнять легкие движения кистями вверх-вниз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теперь платки погладим,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погладим утюгом.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(выполнять движение «гладим белье»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кулачком одной руки по ладони другой)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теперь платочки сложим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хлопки одной ладошкой по другой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шкаф положим.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(положить руки на колени)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золотой ключик001\Downloads\23a5e80993f4b70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104456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606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«Наша бабушка»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836712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бабушка идёт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хлопать ладонями по коленям поочередно левой, правой руками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корзиночку несет.</a:t>
            </a:r>
            <a:r>
              <a:rPr lang="ru-RU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пальцы слегка расставить и соединить их с пальцами другой руки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Села тихо в уголочек,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(положить руки на колени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Вяжет деточкам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улочек.</a:t>
            </a:r>
            <a:r>
              <a:rPr lang="ru-RU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(выполнять движение имитирующее вязание на спицах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Вдруг котята прибежали 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клубочки подобрали.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ягкими кистями рук выполнять движение «кошечка»)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же, где ж мои клубочки,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(развести руки в стороны)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же мне вязать чулочки?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(выполнять движение «вязание на спицах»)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золотой ключик001\Downloads\b4332ca0262169556f5e1c8d390cb7742741e3c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9465" y="3699034"/>
            <a:ext cx="3158966" cy="31589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золотой ключик001\Downloads\fdbccd7de534a0620e853144ea7461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757" t="-1247" r="-9213" b="-20846"/>
          <a:stretch/>
        </p:blipFill>
        <p:spPr bwMode="auto">
          <a:xfrm>
            <a:off x="3995936" y="4874161"/>
            <a:ext cx="2879676" cy="1978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19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«Кот Мурлыка»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кот Мурлыка ходит,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все за мышкой бродит.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(легкими, свободными кистями рук выполнять движение «кошечка»)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Мышка, мышка, берегись,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Смотри, коту не попадись.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(погрозить пальчиком левой руки , затем правой)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«А-а-а-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(сделать резкое движение пальцами обеих рук «кошечка»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сжать пальцы в кулаки)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золотой ключик001\Downloads\2285624-b201019361c4e8d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389" b="98889" l="39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276872"/>
            <a:ext cx="486108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золотой ключик001\Downloads\dve-myshi-sidyat-na-kuske-sy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43788"/>
            <a:ext cx="2232248" cy="24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717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«Сорока»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Сорока-белобока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(скрестить кисти рук и помахать ими, широко разведя пальцы)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Кашку варила,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(указательным пальцем правой руки выполнять круговые движения по ладони левой руки. Перевернуть ладошку левой руки, пальцы широко разведены, по очереди загибать пальчики)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Детишек кормила.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Этому дала,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(мизинец)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Этому дала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безымянный)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Этому дала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(средний)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Этому дала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(указательный)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Этому дала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большой)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(другой вариант)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Этому не дала: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воды не носил,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Дров не рубил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этом большой палец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загибается, а указательный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палец правой руки  грозит ему)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золотой ключик001\Downloads\2750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3725" y="2256364"/>
            <a:ext cx="4660834" cy="3186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3764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39">
      <a:dk1>
        <a:srgbClr val="FFFFFF"/>
      </a:dk1>
      <a:lt1>
        <a:srgbClr val="FFFF65"/>
      </a:lt1>
      <a:dk2>
        <a:srgbClr val="FFFFFF"/>
      </a:dk2>
      <a:lt2>
        <a:srgbClr val="FFFF00"/>
      </a:lt2>
      <a:accent1>
        <a:srgbClr val="FFFFFF"/>
      </a:accent1>
      <a:accent2>
        <a:srgbClr val="60B5CC"/>
      </a:accent2>
      <a:accent3>
        <a:srgbClr val="FFFFD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700</TotalTime>
  <Words>1091</Words>
  <Application>Microsoft Office PowerPoint</Application>
  <PresentationFormat>Экран (4:3)</PresentationFormat>
  <Paragraphs>132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золотой ключик001</dc:creator>
  <cp:lastModifiedBy>Методист</cp:lastModifiedBy>
  <cp:revision>47</cp:revision>
  <dcterms:created xsi:type="dcterms:W3CDTF">2021-10-26T10:29:12Z</dcterms:created>
  <dcterms:modified xsi:type="dcterms:W3CDTF">2023-01-23T06:23:23Z</dcterms:modified>
</cp:coreProperties>
</file>