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82" r:id="rId6"/>
    <p:sldId id="263" r:id="rId7"/>
    <p:sldId id="265" r:id="rId8"/>
    <p:sldId id="266" r:id="rId9"/>
    <p:sldId id="267" r:id="rId10"/>
    <p:sldId id="270" r:id="rId11"/>
    <p:sldId id="268" r:id="rId12"/>
    <p:sldId id="287" r:id="rId13"/>
    <p:sldId id="269" r:id="rId14"/>
    <p:sldId id="284" r:id="rId15"/>
    <p:sldId id="271" r:id="rId16"/>
    <p:sldId id="272" r:id="rId17"/>
    <p:sldId id="286" r:id="rId18"/>
    <p:sldId id="273" r:id="rId19"/>
    <p:sldId id="274" r:id="rId20"/>
    <p:sldId id="275" r:id="rId21"/>
    <p:sldId id="285" r:id="rId22"/>
    <p:sldId id="283" r:id="rId23"/>
    <p:sldId id="276" r:id="rId24"/>
    <p:sldId id="277" r:id="rId25"/>
    <p:sldId id="278" r:id="rId26"/>
    <p:sldId id="279" r:id="rId27"/>
    <p:sldId id="288" r:id="rId28"/>
    <p:sldId id="280" r:id="rId29"/>
    <p:sldId id="281" r:id="rId30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49356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6170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17997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83154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812373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47593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5630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8401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4083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7466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9607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85548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5492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57378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6924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8009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EE2C-B21D-4F31-BC18-EFAA2B6A4F9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40E45E-62C6-4E4A-8829-83B088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5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45.jpeg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Relationship Id="rId8" Type="http://schemas.openxmlformats.org/officeDocument/2006/relationships/image" Target="../media/image43.jpeg" /><Relationship Id="rId9" Type="http://schemas.openxmlformats.org/officeDocument/2006/relationships/image" Target="../media/image4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Relationship Id="rId7" Type="http://schemas.openxmlformats.org/officeDocument/2006/relationships/image" Target="../media/image61.jpeg" /><Relationship Id="rId8" Type="http://schemas.openxmlformats.org/officeDocument/2006/relationships/image" Target="../media/image62.jpeg" /><Relationship Id="rId9" Type="http://schemas.openxmlformats.org/officeDocument/2006/relationships/image" Target="../media/image6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Relationship Id="rId6" Type="http://schemas.openxmlformats.org/officeDocument/2006/relationships/image" Target="../media/image68.jpeg" /><Relationship Id="rId7" Type="http://schemas.openxmlformats.org/officeDocument/2006/relationships/image" Target="../media/image6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4" y="263236"/>
            <a:ext cx="80356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«Детский сад №1 п. Верховье»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1" u="none" strike="noStrike" kern="0" cap="small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000" b="1" i="1" u="none" strike="noStrike" kern="0" cap="sm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1" u="none" strike="noStrike" kern="0" cap="sm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НРАВСТВЕННО - ПАТРИОТИЧЕСКОЕ ВОСПИТАНИЕ ДЕТЕЙ МЛАДШЕГО ДОШКОЛЬНОГО ВОЗРАСТА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i="1" kern="0" cap="small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8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опыта работы</a:t>
            </a:r>
            <a:r>
              <a:rPr lang="ru-RU" sz="4000" b="1" i="1" kern="0" cap="small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ru-RU" sz="40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400" b="1" i="1" kern="0" cap="small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Воспитатель </a:t>
            </a:r>
            <a:r>
              <a:rPr lang="en-US" sz="2400" b="1" i="1" kern="0" cap="small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ru-RU" sz="24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квалификационной категории: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i="1" kern="0" cap="small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Внукова Марина Анатольевна</a:t>
            </a:r>
            <a:endParaRPr kumimoji="0" lang="ru-RU" sz="4000" b="1" i="1" u="none" strike="noStrike" kern="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72202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43" y="568036"/>
            <a:ext cx="8596668" cy="2064328"/>
          </a:xfrm>
        </p:spPr>
        <p:txBody>
          <a:bodyPr>
            <a:noAutofit/>
          </a:bodyPr>
          <a:lstStyle/>
          <a:p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«Чей малыш», «Назови ласково», «Мамины помощники», «Собери картинку</a:t>
            </a: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«Волшебные сказки», «Расскажи о…» способствуют развитию коммуникации, памяти и речи.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43" y="2365663"/>
            <a:ext cx="3229648" cy="215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71" y="2236122"/>
            <a:ext cx="3091452" cy="206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480" y="176712"/>
            <a:ext cx="3051465" cy="2034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684" y="4704463"/>
            <a:ext cx="3075710" cy="2050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306" y="2365663"/>
            <a:ext cx="3162300" cy="2108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97" y="4777510"/>
            <a:ext cx="2966140" cy="1977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655" y="4704462"/>
            <a:ext cx="2864705" cy="19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14946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переоценить значение сказки в жизни ребёнка. В детской сказке он найдёт всё самое важное и необходимое ему в дальнейшей жизни.</a:t>
            </a:r>
            <a:b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382" y="1991844"/>
            <a:ext cx="3591792" cy="2394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691" y="2008095"/>
            <a:ext cx="3270786" cy="2180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470398"/>
            <a:ext cx="3355716" cy="2237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54" y="4390766"/>
            <a:ext cx="3700851" cy="24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8857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театр способствует развитию творческих способностей, коммуникации и развитию речи.</a:t>
            </a:r>
            <a:endParaRPr lang="ru-RU" sz="28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63" y="1717963"/>
            <a:ext cx="4239492" cy="2826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479" y="2202873"/>
            <a:ext cx="5400193" cy="40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96692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609600"/>
            <a:ext cx="11443855" cy="1320800"/>
          </a:xfrm>
        </p:spPr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праздниках, изготовление поздравительных открыток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создают почву для развития творческих способностей детей, воспитывают желание сделать приятное родным людям.</a:t>
            </a:r>
            <a:endParaRPr lang="ru-RU" sz="2800" b="1" i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7" r="0"/>
          <a:stretch>
            <a:fillRect/>
          </a:stretch>
        </p:blipFill>
        <p:spPr>
          <a:xfrm>
            <a:off x="6696635" y="4616824"/>
            <a:ext cx="3907797" cy="2073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967"/>
          <a:stretch>
            <a:fillRect/>
          </a:stretch>
        </p:blipFill>
        <p:spPr>
          <a:xfrm>
            <a:off x="1219200" y="1927411"/>
            <a:ext cx="4114800" cy="2214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787" y="4222377"/>
            <a:ext cx="3637226" cy="2501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5" r="0"/>
          <a:stretch>
            <a:fillRect/>
          </a:stretch>
        </p:blipFill>
        <p:spPr>
          <a:xfrm>
            <a:off x="6875930" y="1945341"/>
            <a:ext cx="3675529" cy="24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590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6" y="193964"/>
            <a:ext cx="7204363" cy="1736436"/>
          </a:xfrm>
        </p:spPr>
        <p:txBody>
          <a:bodyPr>
            <a:normAutofit fontScale="90000"/>
          </a:bodyPr>
          <a:lstStyle/>
          <a:p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творчество несёт познавательное развитие младшего дошкольника, учит взаимному уважению, толерантности, доставляет радость.</a:t>
            </a:r>
            <a:endParaRPr lang="ru-RU" sz="32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941" y="358790"/>
            <a:ext cx="4083606" cy="3062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447" y="2242199"/>
            <a:ext cx="4233203" cy="3174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729" y="3767767"/>
            <a:ext cx="3887953" cy="291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11" y="4241776"/>
            <a:ext cx="3225804" cy="24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19348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40" y="265437"/>
            <a:ext cx="7829357" cy="1736436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воспитании дружеских взаимоотношений играет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также труд способствует развитию собственной значимости, уверенности в себе.</a:t>
            </a:r>
            <a:b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670" y="2002179"/>
            <a:ext cx="2967226" cy="197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081749"/>
            <a:ext cx="3237836" cy="2158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5288" y="822002"/>
            <a:ext cx="3567597" cy="2378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71" y="4388324"/>
            <a:ext cx="3383005" cy="2255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043" y="3479800"/>
            <a:ext cx="4090557" cy="2727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233" y="4201906"/>
            <a:ext cx="3704513" cy="24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3777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09"/>
            <a:ext cx="8596668" cy="1750291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блок «Мой детский сад» Знакомство детей со своей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группой,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загадками, с различными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заданиями способствует развитию уверенности в себе.</a:t>
            </a:r>
            <a:b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323" y="1622612"/>
            <a:ext cx="3828747" cy="2552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071" y="2980710"/>
            <a:ext cx="4347377" cy="2898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190" y="1333525"/>
            <a:ext cx="2815657" cy="3754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95" y="4285129"/>
            <a:ext cx="3208399" cy="2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8381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99" y="65907"/>
            <a:ext cx="11425383" cy="1864493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и экскурсии по участку детского сада знакомят не только с территорией и оборудованием, но и природой родного края. </a:t>
            </a:r>
            <a:endParaRPr lang="ru-RU" sz="28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82" y="1081741"/>
            <a:ext cx="3639127" cy="2729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2292" y="1077157"/>
            <a:ext cx="2107623" cy="2810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4002" y="1084729"/>
            <a:ext cx="2538207" cy="2773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94" y="3953436"/>
            <a:ext cx="1983441" cy="2644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984" y="4213070"/>
            <a:ext cx="3181927" cy="2386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969" y="4584260"/>
            <a:ext cx="2503710" cy="1877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296" y="3125558"/>
            <a:ext cx="1569026" cy="2092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946" y="4069161"/>
            <a:ext cx="3161900" cy="2371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373" y="1066799"/>
            <a:ext cx="2763052" cy="20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76227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8596668" cy="1708727"/>
          </a:xfrm>
        </p:spPr>
        <p:txBody>
          <a:bodyPr>
            <a:normAutofit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медицинский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знакомит с профессией медсестры.</a:t>
            </a:r>
            <a:endParaRPr lang="ru-RU" sz="2800" b="1" i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514764"/>
            <a:ext cx="3819373" cy="2546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836" y="1489082"/>
            <a:ext cx="3777212" cy="2518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002452" y="3559921"/>
            <a:ext cx="3736543" cy="2491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969" y="4308763"/>
            <a:ext cx="3541467" cy="23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57623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столовую – знакомство с трудом повара и кухонным оборудованием.</a:t>
            </a:r>
            <a:br>
              <a:rPr lang="ru-RU"/>
            </a:b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447366"/>
            <a:ext cx="5033069" cy="3355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155" y="1692562"/>
            <a:ext cx="4991510" cy="3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15112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263236"/>
            <a:ext cx="9462655" cy="4475019"/>
          </a:xfrm>
        </p:spPr>
        <p:txBody>
          <a:bodyPr>
            <a:normAutofit fontScale="90000"/>
          </a:bodyPr>
          <a:lstStyle/>
          <a:p>
            <a:b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человечеству.»</a:t>
            </a:r>
            <a:endParaRPr lang="ru-RU" sz="4000" b="1" i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С. Лихачёв.</a:t>
            </a:r>
            <a:endParaRPr lang="ru-RU" sz="3600" b="1" i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1233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07139" cy="1320800"/>
          </a:xfrm>
        </p:spPr>
        <p:txBody>
          <a:bodyPr>
            <a:normAutofit fontScale="90000"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прачечную знакомит с новой профессией, прививает уважение к труду взрослых. 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35" y="1937700"/>
            <a:ext cx="3995459" cy="2663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984" y="244188"/>
            <a:ext cx="4641329" cy="3094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020" y="4160983"/>
            <a:ext cx="3754582" cy="2503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9343" y="3637621"/>
            <a:ext cx="3805553" cy="25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08814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298" y="103918"/>
            <a:ext cx="8944704" cy="1826482"/>
          </a:xfrm>
        </p:spPr>
        <p:txBody>
          <a:bodyPr>
            <a:normAutofit fontScale="90000"/>
          </a:bodyPr>
          <a:lstStyle/>
          <a:p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группы по сезонам знакомит с особенностями родной природы, создаёт  атмосферу новизны и радости, вызывает у ребёнка желание посещать сад.</a:t>
            </a:r>
            <a:endParaRPr lang="ru-RU" sz="32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41" y="2017059"/>
            <a:ext cx="3201476" cy="2401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675" y="2024275"/>
            <a:ext cx="3191855" cy="2393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325" y="103918"/>
            <a:ext cx="2906508" cy="2179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364" y="2373051"/>
            <a:ext cx="2653552" cy="1990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4731" y="4419144"/>
            <a:ext cx="3065928" cy="2299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207" y="2799781"/>
            <a:ext cx="2412882" cy="1357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563" y="4643718"/>
            <a:ext cx="3729318" cy="2097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36" y="4631478"/>
            <a:ext cx="3763660" cy="21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62115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166255"/>
            <a:ext cx="11014364" cy="1764145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утренникам знакомит ребёнка с праздниками, отмечающимися в нашем детском саду, а также отличная возможность раскрыть таланты.  </a:t>
            </a:r>
            <a:endParaRPr lang="ru-RU" sz="28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327" y="1562534"/>
            <a:ext cx="3597564" cy="2698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48" y="3892841"/>
            <a:ext cx="3781531" cy="2836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834" y="4542466"/>
            <a:ext cx="3830786" cy="2154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510" y="1421099"/>
            <a:ext cx="4160987" cy="2340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949" y="4367274"/>
            <a:ext cx="4014740" cy="2258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80" y="1532418"/>
            <a:ext cx="3000917" cy="2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40881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9268691" cy="6026727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блок «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Родина» </a:t>
            </a:r>
            <a:b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любви к родному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посёлку - это беседы,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выявляются имеющиеся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родном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поселке: знание собственного адреса (улица, дом), знание значимых мест посёлка (администрация, школы, больница, магазины, вокзал, автовокзал, парк, детская площадка…); рассматривание фотографий с видами родного посёлка; прогулки и экскурсии с родителями по местным достопримечательностям (памятники, музеи, церковь), знание магазинов и т. д.</a:t>
            </a:r>
            <a:b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26053497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762001"/>
            <a:ext cx="10598727" cy="3976254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нравственно – патриотических знаний дошкольников использую метод проектов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не скучно» - знакомство с днём защитника отечества (папы – защитника семьи);</a:t>
            </a:r>
            <a:b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«Самое дорогое слово – мама» - знакомство с международным женским днём (мамы, тёти, бабушки, сестры – всех девочек, женщин).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песен и стихов к праздникам.</a:t>
            </a:r>
            <a:endParaRPr lang="ru-RU" sz="28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7692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124691"/>
            <a:ext cx="9809019" cy="6594764"/>
          </a:xfrm>
        </p:spPr>
        <p:txBody>
          <a:bodyPr>
            <a:noAutofit/>
          </a:bodyPr>
          <a:lstStyle/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Результаты</a:t>
            </a: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проявляют активный интерес к словам и действиям взрослых, эмоционально откликаются на ярко выраженное состояние близких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Охотно участвуют в организованной воспитателем общей деятельности с другими детьми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Отвечают на вопросы о своей семье и ближайших родственниках. Называют свое имя, фамилию, пол, возраст. Научились говорить о себе в первом лице - «Я», высказывать свои желания («Я хочу», называть любимые игрушки, предметы, любимые игры, сказки, стихи). 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охотно посещать детский сад, включаются в общий ритм жизни, с доверием относятся к воспитателю. 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сюжетные картинки, иллюстрации в целях обогащения социальных представлений о людях (взрослых и детях), ориентируются в ближайшем окружении (в группе ДОУ, на участке ДОУ и в семье). 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Научились наблюдать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действиями и отношениями взрослых в детском саду (повар, няня, 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медсестра,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дворник, воспитатель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Знают название своего 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посёлка, 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улиц</a:t>
            </a:r>
            <a: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достопримечательности.</a:t>
            </a:r>
            <a:br>
              <a:rPr lang="ru-RU" sz="20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3389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70" y="720437"/>
            <a:ext cx="8910011" cy="5888182"/>
          </a:xfrm>
        </p:spPr>
        <p:txBody>
          <a:bodyPr>
            <a:normAutofit fontScale="90000"/>
          </a:bodyPr>
          <a:lstStyle/>
          <a:p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«В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всё должно основываться на личности воспитателя, потому что воспитательная сила изливается только из живого источника человеческой личности. Никакие уставы и программы, никакой искусственный организм заведения, как бы хитро он ни был придуман, не может заменить личности в деле воспитания».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К.Д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Ушинский </a:t>
            </a:r>
            <a:b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Эти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полной мере относятся к воспитанию интереса и любви к родному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 </a:t>
            </a:r>
            <a: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родной стране.</a:t>
            </a:r>
            <a:br>
              <a:rPr lang="ru-RU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325622191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59382"/>
          </a:xfrm>
        </p:spPr>
        <p:txBody>
          <a:bodyPr>
            <a:noAutofit/>
          </a:bodyPr>
          <a:lstStyle/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 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«Нравственно-патриотическое воспитание дошкольника в семье»;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«Патриотическое воспитание дошкольников»;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«Первые чувства патриотизма» воспитание гражданско-патриотических чувств у дошкольников;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«Роль семьи в воспитании патриотических чувств у дошкольников»;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«Игры для нравственно-патриотического воспитания детей младшего дошкольного возраста».</a:t>
            </a:r>
            <a:b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35072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" y="609600"/>
            <a:ext cx="11083637" cy="6096000"/>
          </a:xfrm>
        </p:spPr>
        <p:txBody>
          <a:bodyPr>
            <a:normAutofit fontScale="90000"/>
          </a:bodyPr>
          <a:lstStyle/>
          <a:p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 рождения до школы. Инновационная программа дошкольного образования/ </a:t>
            </a:r>
            <a:r>
              <a:rPr lang="ru-RU" sz="2800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Н. Е. Вераксы, Т. С. Комаровой, Э. М. Дорофеевой М.: МОЗАИКА-СИНТЕЗ, 2020.</a:t>
            </a:r>
            <a:br>
              <a:rPr lang="ru-RU" sz="2800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-Усачева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Программа патриотического воспитания дошкольников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ДОУ (практический журнал) №4, 2010,с.4. </a:t>
            </a:r>
            <a:b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Баранникова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О.Н. Уроки гражданственности и патриотизма в ДОУ: практическое пособие. М.: АРКТИ, 2007. 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Белая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К.Ю. Художественно-эстетическое и социально-нравственное воспитание дошкольника, М.: Школьная пресса, 2007 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М.Ф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Литвинова. Русские народные подвижные игры для детей дошкольного и младшего школьного возраста: Практическое пособие. – М.: Айрис-пресс, 2003. 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Алешина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 Патриотическое воспитание дошкольников (методическое пособие)- М.: ЦГЛ.  2005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ресурсы .    </a:t>
            </a:r>
            <a:br>
              <a:rPr lang="ru-RU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134135614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9345"/>
            <a:ext cx="8596668" cy="1911927"/>
          </a:xfrm>
        </p:spPr>
        <p:txBody>
          <a:bodyPr>
            <a:noAutofit/>
          </a:bodyPr>
          <a:lstStyle/>
          <a:p>
            <a:r>
              <a:rPr lang="ru-RU" sz="6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6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26130616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207819"/>
            <a:ext cx="10307782" cy="6414654"/>
          </a:xfrm>
        </p:spPr>
        <p:txBody>
          <a:bodyPr>
            <a:noAutofit/>
          </a:bodyPr>
          <a:lstStyle/>
          <a:p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Актуальность темы.</a:t>
            </a:r>
            <a:b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Суть патриотического воспитания состоит в том, чтобы посеять и вырастить в душе семена любви к родному дому и семье, к родной природе,  к истории и культуре страны, созданной трудами родных и близких людей, тех, кого зовут соотечественниками. 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Очень важно, чтобы дети как можно раньше поняли, что Россия, Российская Федерация - большая Родина, она одна на всех. 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Наследование нравственных и эстетических ценностей родной культуры в младшем возрасте – это и есть самый естественный, а потому и верный способ патриотического воспитания, воспитания чувства любви к Отечеству.</a:t>
            </a:r>
            <a:br>
              <a:rPr lang="ru-RU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20875888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8" y="609599"/>
            <a:ext cx="10404765" cy="5957455"/>
          </a:xfrm>
        </p:spPr>
        <p:txBody>
          <a:bodyPr>
            <a:normAutofit/>
          </a:bodyPr>
          <a:lstStyle/>
          <a:p>
            <a:b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1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любви, уважительного отношения и чувства принадлежности </a:t>
            </a:r>
            <a:r>
              <a:rPr lang="ru-RU" sz="31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1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31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семье, родным и близким </a:t>
            </a:r>
            <a:r>
              <a:rPr lang="ru-RU" sz="31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 детскому саду и его сотрудникам. Воспитание интереса и любви к малой родине.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9367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609600"/>
            <a:ext cx="10612581" cy="6054436"/>
          </a:xfrm>
        </p:spPr>
        <p:txBody>
          <a:bodyPr>
            <a:noAutofit/>
          </a:bodyPr>
          <a:lstStyle/>
          <a:p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Задачи</a:t>
            </a: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Образовательные: создание положительного эмоционального климата в группе для формирования образа Я, для обеспечения позитивного отношения ребёнка к взрослым и сверстникам, членам семьи, знакомство детским садом и людьми, которые в нем работают, формирование знаний  о том что такое хорошо и что такое плохо, первичных представлений о малой родине (название посёлка, улицы на которой живут, мест в которых бывали, достопримечательностей).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Развивающие: развивать положительную самооценку, умение рассказать о членах своей семьи (как зовут, чем занимается и пр.), сотрудниках детского сада, своём посёлке, праздниках, проводимых в детском саду, активизировать и развивать речь детей по теме.</a:t>
            </a:r>
            <a:b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воспитательные: воспитывать бережное отношение к природе и всему живому, уважительное отношение к членам семьи, сотрудникам детского сада, интерес и любовь к малой родине, чувство сопричастности к жизни дошкольного учреждения, страны.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51492493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8" y="138546"/>
            <a:ext cx="10861964" cy="6511636"/>
          </a:xfrm>
        </p:spPr>
        <p:txBody>
          <a:bodyPr>
            <a:normAutofit/>
          </a:bodyPr>
          <a:lstStyle/>
          <a:p>
            <a:b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b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Предметно-развивающая среда. </a:t>
            </a:r>
            <a:b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деятельность. </a:t>
            </a:r>
            <a:b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</p:spTree>
    <p:extLst>
      <p:ext uri="{BB962C8B-B14F-4D97-AF65-F5344CB8AC3E}">
        <p14:creationId xmlns:p14="http://schemas.microsoft.com/office/powerpoint/2010/main" xmlns="" val="249771013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332509"/>
            <a:ext cx="9407236" cy="6179127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 работы: 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Целевые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и экскурсии.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Наблюдения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Объяснения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 сочетании с показом и наблюдениями детей.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Разучивание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 и стихов, пословиц, поговорок, чтение сказок, прослушивание музыкальных произведений. </a:t>
            </a:r>
            <a:b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</a:t>
            </a: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мультфильмов,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произведений.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произведениями народного творчества. </a:t>
            </a:r>
            <a:b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стимулирование детского творчества. </a:t>
            </a:r>
            <a:b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27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посильному общественно-полезному </a:t>
            </a:r>
            <a:r>
              <a:rPr lang="ru-RU" sz="2700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труду.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16422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311793" cy="6068291"/>
          </a:xfrm>
        </p:spPr>
        <p:txBody>
          <a:bodyPr>
            <a:normAutofit/>
          </a:bodyPr>
          <a:lstStyle/>
          <a:p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по нравственно-патриотическому воспитанию: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1блок: 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семья. Мой дом.</a:t>
            </a:r>
            <a:br>
              <a:rPr lang="ru-RU" sz="32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блок: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детский сад.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3блок:</a:t>
            </a:r>
            <a:b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Родина.</a:t>
            </a:r>
            <a:endParaRPr lang="ru-RU" sz="3200" b="1" i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11180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643" y="484909"/>
            <a:ext cx="7829357" cy="1320800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блок «Моя семья. Мой дом»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– ролевые игры содействуют проявлению заботы о других, воспитанию дружбы и товарищества.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38" y="2509799"/>
            <a:ext cx="2966412" cy="2224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764" y="692728"/>
            <a:ext cx="3768436" cy="28263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595" y="2687782"/>
            <a:ext cx="2832470" cy="3776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472" y="3866050"/>
            <a:ext cx="3464478" cy="2598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183" y="4765964"/>
            <a:ext cx="2789381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0626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TM02900688[[fn=Аспект]]</Template>
  <Company/>
  <PresentationFormat>Произвольный</PresentationFormat>
  <Paragraphs>36</Paragraphs>
  <Slides>29</Slides>
  <Notes>0</Notes>
  <TotalTime>998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0">
      <vt:lpstr>Аспект</vt:lpstr>
      <vt:lpstr>Slide 1</vt:lpstr>
      <vt:lpstr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человечеству.»</vt:lpstr>
      <vt:lpstr>               Актуальность темы.       Чувство Родины... 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         Суть патриотического воспитания состоит в том, чтобы посеять и вырастить в душе семена любви к родному дому и семье, к родной природе,  к истории и культуре страны, созданной трудами родных и близких людей, тех, кого зовут соотечественниками.         Очень важно, чтобы дети как можно раньше поняли, что Россия, Российская Федерация - большая Родина, она одна на всех.        Наследование нравственных и эстетических ценностей родной культуры в младшем возрасте – это и есть самый естественный, а потому и верный способ патриотического воспитания, воспитания чувства любви к Отечеству.</vt:lpstr>
      <vt:lpstr>         Цели:         Воспитание любви, уважительного отношения и чувства принадлежности к своей семье, родным и близким людям,  детскому саду и его сотрудникам. Воспитание интереса и любви к малой родине.</vt:lpstr>
      <vt:lpstr>                                                           Задачи:        Образовательные: создание положительного эмоционального климата в группе для формирования образа Я, для обеспечения позитивного отношения ребёнка к взрослым и сверстникам, членам семьи, знакомство детским садом и людьми, которые в нем работают, формирование знаний  о том что такое хорошо и что такое плохо, первичных представлений о малой родине (название посёлка, улицы на которой живут, мест в которых бывали, достопримечательностей).         Развивающие: развивать положительную самооценку, умение рассказать о членах своей семьи (как зовут, чем занимается и пр.), сотрудниках детского сада, своём посёлке, праздниках, проводимых в детском саду, активизировать и развивать речь детей по теме.        воспитательные: воспитывать бережное отношение к природе и всему живому, уважительное отношение к членам семьи, сотрудникам детского сада, интерес и любовь к малой родине, чувство сопричастности к жизни дошкольного учреждения, страны.</vt:lpstr>
      <vt:lpstr>Направления:- Предметно-развивающая среда. - Образовательная деятельность. - Взаимодействие с родителями.</vt:lpstr>
      <vt:lpstr>            Методы и приёмы работы: - Целевые прогулки и экскурсии. - Наблюдения. - Объяснения воспитателя в сочетании с показом и наблюдениями детей. - Беседы. - Разучивание песен и стихов, пословиц, поговорок, чтение сказок, прослушивание музыкальных произведений. - Использование иллюстраций, мультфильмов, детских произведений. - Ознакомление с произведениями народного творчества. - Обогащение и стимулирование детского творчества. - Привлечение детей к посильному общественно-полезному труду.</vt:lpstr>
      <vt:lpstr>Блоки по нравственно-патриотическому воспитанию: 1блок: Моя семья. Мой дом.2 блок:Мой детский сад.3блок:Моя малая Родина.</vt:lpstr>
      <vt:lpstr>1 блок «Моя семья. Мой дом» Сюжетно – ролевые игры содействуют проявлению заботы о других, воспитанию дружбы и товарищества.</vt:lpstr>
      <vt:lpstr>Дидактические игры «Чей малыш», «Назови ласково», «Мамины помощники», «Собери картинку», «Волшебные сказки», «Расскажи о…» способствуют развитию коммуникации, памяти и речи.</vt:lpstr>
      <vt:lpstr>Трудно переоценить значение сказки в жизни ребёнка. В детской сказке он найдёт всё самое важное и необходимое ему в дальнейшей жизни.</vt:lpstr>
      <vt:lpstr>Игра в театр способствует развитию творческих способностей, коммуникации и развитию речи.</vt:lpstr>
      <vt:lpstr>Беседы о праздниках, изготовление поздравительных открыток для родителей создают почву для развития творческих способностей детей, воспитывают желание сделать приятное родным людям.</vt:lpstr>
      <vt:lpstr>Коллективное творчество несёт познавательное развитие младшего дошкольника, учит взаимному уважению, толерантности, доставляет радость.</vt:lpstr>
      <vt:lpstr>Важную роль в воспитании дружеских взаимоотношений играет труд, также труд способствует развитию собственной значимости, уверенности в себе.</vt:lpstr>
      <vt:lpstr>2 блок «Мой детский сад» Знакомство детей со своей группой, с загадками, с различными заданиями способствует развитию уверенности в себе.</vt:lpstr>
      <vt:lpstr>Прогулки и экскурсии по участку детского сада знакомят не только с территорией и оборудованием, но и природой родного края. </vt:lpstr>
      <vt:lpstr>Экскурсия в медицинский кабинет знакомит с профессией медсестры.</vt:lpstr>
      <vt:lpstr>Экскурсия в столовую – знакомство с трудом повара и кухонным оборудованием.</vt:lpstr>
      <vt:lpstr>Экскурсия в прачечную знакомит с новой профессией, прививает уважение к труду взрослых. </vt:lpstr>
      <vt:lpstr>Украшение группы по сезонам знакомит с особенностями родной природы, создаёт  атмосферу новизны и радости, вызывает у ребёнка желание посещать сад.</vt:lpstr>
      <vt:lpstr>Подготовка к утренникам знакомит ребёнка с праздниками, отмечающимися в нашем детском саду, а также отличная возможность раскрыть таланты.  </vt:lpstr>
      <vt:lpstr>З блок «Моя малая Родина» Работа по воспитанию любви к родному посёлку - это беседы, в ходе которых выявляются имеющиеся знания детей о родном поселке: знание собственного адреса (улица, дом), знание значимых мест посёлка (администрация, школы, больница, магазины, вокзал, автовокзал, парк, детская площадка…); рассматривание фотографий с видами родного посёлка; прогулки и экскурсии с родителями по местным достопримечательностям (памятники, музеи, церковь), знание магазинов и т. д.</vt:lpstr>
      <vt:lpstr>Для развития нравственно – патриотических знаний дошкольников использую метод проектов:«Вместе не скучно» - знакомство с днём защитника отечества (папы – защитника семьи);«Самое дорогое слово – мама» - знакомство с международным женским днём (мамы, тёти, бабушки, сестры – всех девочек, женщин). Разучивание песен и стихов к праздникам.</vt:lpstr>
      <vt:lpstr>                                       Результаты: - Дети проявляют активный интерес к словам и действиям взрослых, эмоционально откликаются на ярко выраженное состояние близких. - Охотно участвуют в организованной воспитателем общей деятельности с другими детьми. - Отвечают на вопросы о своей семье и ближайших родственниках. Называют свое имя, фамилию, пол, возраст. Научились говорить о себе в первом лице - «Я», высказывать свои желания («Я хочу», называть любимые игрушки, предметы, любимые игры, сказки, стихи). - Стали охотно посещать детский сад, включаются в общий ритм жизни, с доверием относятся к воспитателю. - Рассматривают сюжетные картинки, иллюстрации в целях обогащения социальных представлений о людях (взрослых и детях), ориентируются в ближайшем окружении (в группе ДОУ, на участке ДОУ и в семье). – Научились наблюдать за действиями и отношениями взрослых в детском саду (повар, няня, медсестра, дворник, воспитатель). - Знают название своего посёлка, название некоторых улиц, достопримечательности. </vt:lpstr>
      <vt:lpstr>          «В воспитании всё должно основываться на личности воспитателя, потому что воспитательная сила изливается только из живого источника человеческой личности. Никакие уставы и программы, никакой искусственный организм заведения, как бы хитро он ни был придуман, не может заменить личности в деле воспитания».                                                                       К.Д. Ушинский         Эти слова в полной мере относятся к воспитанию интереса и любви к родному краю и родной стране.</vt:lpstr>
      <vt:lpstr>Консультации для родителей: - «Нравственно-патриотическое воспитание дошкольника в семье»;- «Патриотическое воспитание дошкольников»;- «Первые чувства патриотизма» воспитание гражданско-патриотических чувств у дошкольников;- «Роль семьи в воспитании патриотических чувств у дошкольников»;- «Игры для нравственно-патриотического воспитания детей младшего дошкольного возраста».</vt:lpstr>
      <vt:lpstr>Литература: -От рождения до школы. Инновационная программа дошкольного образования/ Под ред. Н. Е. Вераксы, Т. С. Комаровой, Э. М. Дорофеевой М.: МОЗАИКА-СИНТЕЗ, 2020.-Усачева Т.В. Программа патриотического воспитания дошкольников.- Воспитатель ДОУ (практический журнал) №4, 2010,с.4. - Баранникова О.Н. Уроки гражданственности и патриотизма в ДОУ: практическое пособие. М.: АРКТИ, 2007. - Белая К.Ю. Художественно-эстетическое и социально-нравственное воспитание дошкольника, М.: Школьная пресса, 2007 -М.Ф. Литвинова. Русские народные подвижные игры для детей дошкольного и младшего школьного возраста: Практическое пособие. – М.: Айрис-пресс, 2003. - Алешина Н.В. Патриотическое воспитание дошкольников (методическое пособие)- М.: ЦГЛ.  2005.- Интернет – ресурсы .    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Борис Внуков</dc:creator>
  <cp:lastModifiedBy>Методист</cp:lastModifiedBy>
  <cp:revision>77</cp:revision>
  <dcterms:created xsi:type="dcterms:W3CDTF">2022-02-23T14:02:24Z</dcterms:created>
  <dcterms:modified xsi:type="dcterms:W3CDTF">2022-04-15T06:49:35Z</dcterms:modified>
</cp:coreProperties>
</file>